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7" r:id="rId16"/>
    <p:sldId id="278" r:id="rId17"/>
    <p:sldId id="279" r:id="rId18"/>
    <p:sldId id="280" r:id="rId19"/>
    <p:sldId id="281" r:id="rId20"/>
    <p:sldId id="282" r:id="rId21"/>
    <p:sldId id="283" r:id="rId22"/>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BF01"/>
    <a:srgbClr val="F8BB01"/>
    <a:srgbClr val="FAC204"/>
    <a:srgbClr val="DF9E1B"/>
    <a:srgbClr val="E6E5E6"/>
    <a:srgbClr val="EDECED"/>
    <a:srgbClr val="FFDA6C"/>
    <a:srgbClr val="76717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p:scale>
          <a:sx n="50" d="100"/>
          <a:sy n="50" d="100"/>
        </p:scale>
        <p:origin x="1500" y="5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C4F859-AA85-41DF-A231-B8EC7F8F472B}" type="datetimeFigureOut">
              <a:rPr lang="pt-BR" smtClean="0"/>
              <a:t>23/09/2023</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CDFAE8-5281-491D-A334-368A7CBAED0A}" type="slidenum">
              <a:rPr lang="pt-BR" smtClean="0"/>
              <a:t>‹nº›</a:t>
            </a:fld>
            <a:endParaRPr lang="pt-BR"/>
          </a:p>
        </p:txBody>
      </p:sp>
    </p:spTree>
    <p:extLst>
      <p:ext uri="{BB962C8B-B14F-4D97-AF65-F5344CB8AC3E}">
        <p14:creationId xmlns:p14="http://schemas.microsoft.com/office/powerpoint/2010/main" val="23110015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Espaço Reservado para Anotações 2"/>
          <p:cNvSpPr>
            <a:spLocks noGrp="1"/>
          </p:cNvSpPr>
          <p:nvPr>
            <p:ph type="body" idx="1"/>
          </p:nvPr>
        </p:nvSpPr>
        <p:spPr>
          <a:xfrm>
            <a:off x="822325" y="7040563"/>
            <a:ext cx="6584950" cy="5761037"/>
          </a:xfrm>
          <a:prstGeom prst="rect">
            <a:avLst/>
          </a:prstGeom>
        </p:spPr>
        <p:txBody>
          <a:bodyPr/>
          <a:lstStyle/>
          <a:p>
            <a:r>
              <a:rPr lang="pt-BR" dirty="0"/>
              <a:t>Essa segunda parte da avaliação está dividida em 3 etapas</a:t>
            </a:r>
          </a:p>
        </p:txBody>
      </p:sp>
    </p:spTree>
    <p:extLst>
      <p:ext uri="{BB962C8B-B14F-4D97-AF65-F5344CB8AC3E}">
        <p14:creationId xmlns:p14="http://schemas.microsoft.com/office/powerpoint/2010/main" val="2641587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Espaço Reservado para Anotações 2"/>
          <p:cNvSpPr>
            <a:spLocks noGrp="1"/>
          </p:cNvSpPr>
          <p:nvPr>
            <p:ph type="body" idx="1"/>
          </p:nvPr>
        </p:nvSpPr>
        <p:spPr>
          <a:xfrm>
            <a:off x="822325" y="7040563"/>
            <a:ext cx="6584950" cy="5761037"/>
          </a:xfrm>
          <a:prstGeom prst="rect">
            <a:avLst/>
          </a:prstGeom>
        </p:spPr>
        <p:txBody>
          <a:bodyPr/>
          <a:lstStyle/>
          <a:p>
            <a:pPr algn="l"/>
            <a:r>
              <a:rPr lang="pt-BR" b="0" i="0" dirty="0">
                <a:solidFill>
                  <a:srgbClr val="374151"/>
                </a:solidFill>
                <a:effectLst/>
                <a:latin typeface="Söhne"/>
              </a:rPr>
              <a:t>é muito importante considerar outras possibilidades de explicação para os sintomas apresentados pelo paciente, além da depressão. Existem várias condições médicas e psicológicas que podem mimetizar ou agravar os sintomas da depressão. Aqui estão algumas delas:</a:t>
            </a:r>
          </a:p>
          <a:p>
            <a:pPr algn="l">
              <a:buFont typeface="+mj-lt"/>
              <a:buAutoNum type="arabicPeriod"/>
            </a:pPr>
            <a:r>
              <a:rPr lang="pt-BR" b="1" i="0" dirty="0">
                <a:solidFill>
                  <a:srgbClr val="374151"/>
                </a:solidFill>
                <a:effectLst/>
                <a:latin typeface="Söhne"/>
              </a:rPr>
              <a:t>Anemia:</a:t>
            </a:r>
            <a:r>
              <a:rPr lang="pt-BR" b="0" i="0" dirty="0">
                <a:solidFill>
                  <a:srgbClr val="374151"/>
                </a:solidFill>
                <a:effectLst/>
                <a:latin typeface="Söhne"/>
              </a:rPr>
              <a:t> A anemia é uma condição em que o corpo não tem glóbulos vermelhos saudáveis ​​​​suficientes para transportar oxigênio para os tecidos. A falta de oxigenação adequada do cérebro devido à anemia pode levar a sintomas de fadiga, falta de energia e até mesmo humor deprimido.</a:t>
            </a:r>
          </a:p>
          <a:p>
            <a:pPr algn="l">
              <a:buFont typeface="+mj-lt"/>
              <a:buAutoNum type="arabicPeriod"/>
            </a:pPr>
            <a:r>
              <a:rPr lang="pt-BR" b="1" i="0" dirty="0">
                <a:solidFill>
                  <a:srgbClr val="374151"/>
                </a:solidFill>
                <a:effectLst/>
                <a:latin typeface="Söhne"/>
              </a:rPr>
              <a:t>Desnutrição:</a:t>
            </a:r>
            <a:r>
              <a:rPr lang="pt-BR" b="0" i="0" dirty="0">
                <a:solidFill>
                  <a:srgbClr val="374151"/>
                </a:solidFill>
                <a:effectLst/>
                <a:latin typeface="Söhne"/>
              </a:rPr>
              <a:t> A desnutrição, especialmente a deficiência de certos nutrientes como vitaminas B e D, pode afetar o funcionamento do cérebro e o humor. É importante avaliar a dieta do paciente.</a:t>
            </a:r>
          </a:p>
          <a:p>
            <a:pPr algn="l">
              <a:buFont typeface="+mj-lt"/>
              <a:buAutoNum type="arabicPeriod"/>
            </a:pPr>
            <a:r>
              <a:rPr lang="pt-BR" b="1" i="0" dirty="0">
                <a:solidFill>
                  <a:srgbClr val="374151"/>
                </a:solidFill>
                <a:effectLst/>
                <a:latin typeface="Söhne"/>
              </a:rPr>
              <a:t>Hipotireoidismo:</a:t>
            </a:r>
            <a:r>
              <a:rPr lang="pt-BR" b="0" i="0" dirty="0">
                <a:solidFill>
                  <a:srgbClr val="374151"/>
                </a:solidFill>
                <a:effectLst/>
                <a:latin typeface="Söhne"/>
              </a:rPr>
              <a:t> Quando a glândula tireoide não produz hormônios em quantidade suficiente (hipotireoidismo), pode levar a sintomas de depressão, fadiga, ganho de peso e letargia.</a:t>
            </a:r>
          </a:p>
          <a:p>
            <a:pPr algn="l">
              <a:buFont typeface="+mj-lt"/>
              <a:buAutoNum type="arabicPeriod"/>
            </a:pPr>
            <a:r>
              <a:rPr lang="pt-BR" b="1" i="0" dirty="0">
                <a:solidFill>
                  <a:srgbClr val="374151"/>
                </a:solidFill>
                <a:effectLst/>
                <a:latin typeface="Söhne"/>
              </a:rPr>
              <a:t>Outros transtornos médicos:</a:t>
            </a:r>
            <a:r>
              <a:rPr lang="pt-BR" b="0" i="0" dirty="0">
                <a:solidFill>
                  <a:srgbClr val="374151"/>
                </a:solidFill>
                <a:effectLst/>
                <a:latin typeface="Söhne"/>
              </a:rPr>
              <a:t> Além desses exemplos, existem muitas outras condições médicas, como diabetes, distúrbios neurológicos, distúrbios do sono e doenças crônicas, que podem afetar o humor e serem confundidas com a depressão.</a:t>
            </a:r>
          </a:p>
          <a:p>
            <a:pPr algn="l"/>
            <a:r>
              <a:rPr lang="pt-BR" b="0" i="0" dirty="0">
                <a:solidFill>
                  <a:srgbClr val="374151"/>
                </a:solidFill>
                <a:effectLst/>
                <a:latin typeface="Söhne"/>
              </a:rPr>
              <a:t>Portanto, ao avaliar um paciente com sintomas de depressão, é importante uma avaliação abrangente que leve em consideração tanto os fatores médicos quanto os psicológicos. Isso pode envolver exames de sangue, testes de função da tireoide e outras avaliações médicas para descartar outras condições que possam estar contribuindo para os sintomas. Um diagnóstico preciso é fundamental para o tratamento adequado.</a:t>
            </a:r>
          </a:p>
          <a:p>
            <a:endParaRPr lang="pt-BR" dirty="0"/>
          </a:p>
        </p:txBody>
      </p:sp>
    </p:spTree>
    <p:extLst>
      <p:ext uri="{BB962C8B-B14F-4D97-AF65-F5344CB8AC3E}">
        <p14:creationId xmlns:p14="http://schemas.microsoft.com/office/powerpoint/2010/main" val="1736495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Espaço Reservado para Anotações 2"/>
          <p:cNvSpPr>
            <a:spLocks noGrp="1"/>
          </p:cNvSpPr>
          <p:nvPr>
            <p:ph type="body" idx="1"/>
          </p:nvPr>
        </p:nvSpPr>
        <p:spPr>
          <a:xfrm>
            <a:off x="822325" y="7040563"/>
            <a:ext cx="6584950" cy="5761037"/>
          </a:xfrm>
          <a:prstGeom prst="rect">
            <a:avLst/>
          </a:prstGeom>
        </p:spPr>
        <p:txBody>
          <a:bodyPr/>
          <a:lstStyle/>
          <a:p>
            <a:pPr algn="just" rtl="0">
              <a:spcBef>
                <a:spcPts val="0"/>
              </a:spcBef>
              <a:spcAft>
                <a:spcPts val="0"/>
              </a:spcAft>
            </a:pPr>
            <a:r>
              <a:rPr lang="pt-BR" sz="1800" b="0" i="0" u="none" strike="noStrike" dirty="0">
                <a:solidFill>
                  <a:srgbClr val="000000"/>
                </a:solidFill>
                <a:effectLst/>
                <a:latin typeface="Montserrat" panose="00000500000000000000" pitchFamily="2" charset="0"/>
              </a:rPr>
              <a:t>Isso é muito importante, e a identificação de sintomas de mania é fundamental na avaliação de um possível transtorno bipolar. O transtorno bipolar é caracterizado por oscilações entre episódios de depressão e episódios de mania ou hipomania. É importante entender as diferenças entre esses estados de ânimo:</a:t>
            </a:r>
            <a:endParaRPr lang="pt-BR" b="0" dirty="0">
              <a:effectLst/>
            </a:endParaRPr>
          </a:p>
          <a:p>
            <a:pPr algn="just" rtl="0">
              <a:spcBef>
                <a:spcPts val="0"/>
              </a:spcBef>
              <a:spcAft>
                <a:spcPts val="0"/>
              </a:spcAft>
            </a:pPr>
            <a:r>
              <a:rPr lang="pt-BR" sz="1800" b="0" i="0" u="none" strike="noStrike" dirty="0">
                <a:solidFill>
                  <a:srgbClr val="000000"/>
                </a:solidFill>
                <a:effectLst/>
                <a:latin typeface="Montserrat" panose="00000500000000000000" pitchFamily="2" charset="0"/>
              </a:rPr>
              <a:t>Mania: Durante um episódio de mania, uma pessoa pode experimentar um humor elevado ou eufórico, aumento de energia, falta de necessidade de sono, pensamentos rápidos e acelerados, aumento de atividade, impulsividade, comportamento de alto risco e uma sensação inflada de autoestima. Os sintomas de mania são mais graves e podem levar a problemas relacionados ao funcionamento social e ocupacional.</a:t>
            </a:r>
            <a:endParaRPr lang="pt-BR" b="0" dirty="0">
              <a:effectLst/>
            </a:endParaRPr>
          </a:p>
          <a:p>
            <a:pPr algn="just" rtl="0">
              <a:spcBef>
                <a:spcPts val="0"/>
              </a:spcBef>
              <a:spcAft>
                <a:spcPts val="0"/>
              </a:spcAft>
            </a:pPr>
            <a:r>
              <a:rPr lang="pt-BR" sz="1800" b="0" i="0" u="none" strike="noStrike" dirty="0">
                <a:solidFill>
                  <a:srgbClr val="000000"/>
                </a:solidFill>
                <a:effectLst/>
                <a:latin typeface="Montserrat" panose="00000500000000000000" pitchFamily="2" charset="0"/>
              </a:rPr>
              <a:t>Hipomania: A hipomania é semelhante à mania, mas menos intensa. Ela ainda envolve um humor elevado, aumento de energia e atividade, mas geralmente não causa problemas tão graves no funcionamento da pessoa.</a:t>
            </a:r>
            <a:endParaRPr lang="pt-BR" b="0" dirty="0">
              <a:effectLst/>
            </a:endParaRPr>
          </a:p>
          <a:p>
            <a:pPr algn="just" rtl="0">
              <a:spcBef>
                <a:spcPts val="0"/>
              </a:spcBef>
              <a:spcAft>
                <a:spcPts val="0"/>
              </a:spcAft>
            </a:pPr>
            <a:r>
              <a:rPr lang="pt-BR" sz="1800" b="0" i="0" u="none" strike="noStrike" dirty="0">
                <a:solidFill>
                  <a:srgbClr val="000000"/>
                </a:solidFill>
                <a:effectLst/>
                <a:latin typeface="Montserrat" panose="00000500000000000000" pitchFamily="2" charset="0"/>
              </a:rPr>
              <a:t>É importante perguntar ao paciente sobre episódios anteriores de mania ou hipomania, mesmo que eles não ocorressem no momento. Como você sabe, muitas vezes as pessoas com transtorno bipolar podem não perceber ou não se lembrar de seus episódios de euforia, então obter informações de familiares ou pessoas próximas é aprofundado.</a:t>
            </a:r>
            <a:endParaRPr lang="pt-BR" b="0" dirty="0">
              <a:effectLst/>
            </a:endParaRPr>
          </a:p>
          <a:p>
            <a:pPr algn="just" rtl="0">
              <a:spcBef>
                <a:spcPts val="0"/>
              </a:spcBef>
              <a:spcAft>
                <a:spcPts val="0"/>
              </a:spcAft>
            </a:pPr>
            <a:r>
              <a:rPr lang="pt-BR" sz="1800" b="0" i="0" u="none" strike="noStrike" dirty="0">
                <a:solidFill>
                  <a:srgbClr val="000000"/>
                </a:solidFill>
                <a:effectLst/>
                <a:latin typeface="Montserrat" panose="00000500000000000000" pitchFamily="2" charset="0"/>
              </a:rPr>
              <a:t>O tratamento para a depressão bipolar é diferente do tratamento para a depressão unipolar (sem episódios de mania). Portanto, identificar corretamente a presença de sintomas de mania é essencial para garantir o tratamento adequado e eficaz.</a:t>
            </a:r>
            <a:endParaRPr lang="pt-BR" b="0" dirty="0">
              <a:effectLst/>
            </a:endParaRPr>
          </a:p>
          <a:p>
            <a:pPr algn="just" rtl="0">
              <a:spcBef>
                <a:spcPts val="0"/>
              </a:spcBef>
              <a:spcAft>
                <a:spcPts val="0"/>
              </a:spcAft>
            </a:pPr>
            <a:r>
              <a:rPr lang="pt-BR" sz="1800" b="0" i="0" u="none" strike="noStrike" dirty="0">
                <a:solidFill>
                  <a:srgbClr val="000000"/>
                </a:solidFill>
                <a:effectLst/>
                <a:latin typeface="Montserrat" panose="00000500000000000000" pitchFamily="2" charset="0"/>
              </a:rPr>
              <a:t>Além disso, o transtorno bipolar é uma condição crônica que requer gerenciamento de longo prazo, incluindo medicamentos e terapia. Portanto, o diagnóstico preciso é crucial para o planejamento do tratamento seguro e para ajudar o paciente a gerenciar sua condição ao longo do tempo.</a:t>
            </a:r>
            <a:endParaRPr lang="pt-BR" b="0" dirty="0">
              <a:effectLst/>
            </a:endParaRPr>
          </a:p>
          <a:p>
            <a:pPr algn="just" rtl="0">
              <a:spcBef>
                <a:spcPts val="0"/>
              </a:spcBef>
              <a:spcAft>
                <a:spcPts val="0"/>
              </a:spcAft>
            </a:pPr>
            <a:br>
              <a:rPr lang="pt-BR" b="0" dirty="0">
                <a:effectLst/>
              </a:rPr>
            </a:br>
            <a:endParaRPr lang="pt-BR" b="0" dirty="0">
              <a:effectLst/>
            </a:endParaRPr>
          </a:p>
          <a:p>
            <a:pPr algn="just" rtl="0">
              <a:spcBef>
                <a:spcPts val="0"/>
              </a:spcBef>
              <a:spcAft>
                <a:spcPts val="0"/>
              </a:spcAft>
            </a:pPr>
            <a:r>
              <a:rPr lang="pt-BR" sz="1800" b="0" i="0" u="none" strike="noStrike" dirty="0">
                <a:solidFill>
                  <a:srgbClr val="000000"/>
                </a:solidFill>
                <a:effectLst/>
                <a:latin typeface="Montserrat" panose="00000500000000000000" pitchFamily="2" charset="0"/>
              </a:rPr>
              <a:t>Essa é uma abordagem muito importante na avaliação de pacientes com sintomas de depressão. A diferença entre depressão unipolar (também conhecida como depressão maior) e depressão bipolar é fundamental para determinar o tratamento adequado.</a:t>
            </a:r>
            <a:endParaRPr lang="pt-BR" b="0" dirty="0">
              <a:effectLst/>
            </a:endParaRPr>
          </a:p>
          <a:p>
            <a:pPr algn="just" rtl="0">
              <a:spcBef>
                <a:spcPts val="0"/>
              </a:spcBef>
              <a:spcAft>
                <a:spcPts val="0"/>
              </a:spcAft>
            </a:pPr>
            <a:r>
              <a:rPr lang="pt-BR" sz="1800" b="0" i="0" u="none" strike="noStrike" dirty="0">
                <a:solidFill>
                  <a:srgbClr val="000000"/>
                </a:solidFill>
                <a:effectLst/>
                <a:latin typeface="Montserrat" panose="00000500000000000000" pitchFamily="2" charset="0"/>
              </a:rPr>
              <a:t>Os sintomas de mania são um indicativo importante de depressão bipolar. É importante que os profissionais de saúde estejam atentos a esses sinais, mesmo que o paciente fique predominantemente deprimido no momento da avaliação, porque os episódios de mania podem ocorrer em momentos diferentes.</a:t>
            </a:r>
            <a:endParaRPr lang="pt-BR" b="0" dirty="0">
              <a:effectLst/>
            </a:endParaRPr>
          </a:p>
          <a:p>
            <a:pPr algn="just" rtl="0">
              <a:spcBef>
                <a:spcPts val="0"/>
              </a:spcBef>
              <a:spcAft>
                <a:spcPts val="0"/>
              </a:spcAft>
            </a:pPr>
            <a:r>
              <a:rPr lang="pt-BR" sz="1800" b="0" i="0" u="none" strike="noStrike" dirty="0">
                <a:solidFill>
                  <a:srgbClr val="000000"/>
                </a:solidFill>
                <a:effectLst/>
                <a:latin typeface="Montserrat" panose="00000500000000000000" pitchFamily="2" charset="0"/>
              </a:rPr>
              <a:t>Os sintomas típicos de mania, como aumento de energia, humor elevado, diminuição da necessidade de sono e aumento da atividade impulsiva, são frequentemente percebidos por familiares ou pessoas próximas antes que o paciente os reconheça. Portanto, a coleta de informações junto aos familiares ou cuidadores é crucial.</a:t>
            </a:r>
            <a:endParaRPr lang="pt-BR" b="0" dirty="0">
              <a:effectLst/>
            </a:endParaRPr>
          </a:p>
          <a:p>
            <a:pPr algn="just" rtl="0">
              <a:spcBef>
                <a:spcPts val="0"/>
              </a:spcBef>
              <a:spcAft>
                <a:spcPts val="0"/>
              </a:spcAft>
            </a:pPr>
            <a:r>
              <a:rPr lang="pt-BR" sz="1800" b="0" i="0" u="none" strike="noStrike" dirty="0">
                <a:solidFill>
                  <a:srgbClr val="000000"/>
                </a:solidFill>
                <a:effectLst/>
                <a:latin typeface="Montserrat" panose="00000500000000000000" pitchFamily="2" charset="0"/>
              </a:rPr>
              <a:t>Além disso, o tratamento da depressão bipolar é diferente do tratamento da depressão unipolar, já que o uso de antidepressivos pode precipitar episódios de mania em pacientes com depressão bipolar. Portanto, uma avaliação completa dos sintomas e histórico do paciente é essencial para garantir que o tratamento seja adequado e seguro.</a:t>
            </a:r>
            <a:endParaRPr lang="pt-BR" b="0" dirty="0">
              <a:effectLst/>
            </a:endParaRPr>
          </a:p>
          <a:p>
            <a:pPr algn="just" rtl="0">
              <a:spcBef>
                <a:spcPts val="0"/>
              </a:spcBef>
              <a:spcAft>
                <a:spcPts val="0"/>
              </a:spcAft>
            </a:pPr>
            <a:r>
              <a:rPr lang="pt-BR" sz="1800" b="0" i="0" u="none" strike="noStrike" dirty="0">
                <a:solidFill>
                  <a:srgbClr val="000000"/>
                </a:solidFill>
                <a:effectLst/>
                <a:latin typeface="Montserrat" panose="00000500000000000000" pitchFamily="2" charset="0"/>
              </a:rPr>
              <a:t>A investigação de sintomas de mania e a obtenção de informações de familiares ou cuidadores são passos importantes na diferenciação entre depressão unipolar e bipolar, permitindo um tratamento mais eficaz e seguro para cada caso.</a:t>
            </a:r>
            <a:endParaRPr lang="pt-BR" b="0" dirty="0">
              <a:effectLst/>
            </a:endParaRPr>
          </a:p>
          <a:p>
            <a:br>
              <a:rPr lang="pt-BR" dirty="0"/>
            </a:br>
            <a:endParaRPr lang="pt-BR" dirty="0"/>
          </a:p>
        </p:txBody>
      </p:sp>
    </p:spTree>
    <p:extLst>
      <p:ext uri="{BB962C8B-B14F-4D97-AF65-F5344CB8AC3E}">
        <p14:creationId xmlns:p14="http://schemas.microsoft.com/office/powerpoint/2010/main" val="1820027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Espaço Reservado para Anotações 2"/>
          <p:cNvSpPr>
            <a:spLocks noGrp="1"/>
          </p:cNvSpPr>
          <p:nvPr>
            <p:ph type="body" idx="1"/>
          </p:nvPr>
        </p:nvSpPr>
        <p:spPr>
          <a:xfrm>
            <a:off x="822325" y="7040563"/>
            <a:ext cx="6584950" cy="5761037"/>
          </a:xfrm>
          <a:prstGeom prst="rect">
            <a:avLst/>
          </a:prstGeom>
        </p:spPr>
        <p:txBody>
          <a:bodyPr/>
          <a:lstStyle/>
          <a:p>
            <a:pPr algn="l"/>
            <a:r>
              <a:rPr lang="pt-BR" b="0" i="0" dirty="0">
                <a:solidFill>
                  <a:srgbClr val="374151"/>
                </a:solidFill>
                <a:effectLst/>
                <a:latin typeface="Söhne"/>
              </a:rPr>
              <a:t>a diferenciação entre o luto e a depressão pode ser desafiadora, uma vez que ambos compartilham sintomas semelhantes, como tristeza, medo, culpa e isolamento. No entanto, como você mencionou, a intensidade e a duração desses sintomas são cruciais para distingui-los:</a:t>
            </a:r>
          </a:p>
          <a:p>
            <a:pPr algn="l">
              <a:buFont typeface="+mj-lt"/>
              <a:buAutoNum type="arabicPeriod"/>
            </a:pPr>
            <a:r>
              <a:rPr lang="pt-BR" b="1" i="0" dirty="0">
                <a:solidFill>
                  <a:srgbClr val="374151"/>
                </a:solidFill>
                <a:effectLst/>
                <a:latin typeface="Söhne"/>
              </a:rPr>
              <a:t>Intensidade:</a:t>
            </a:r>
            <a:r>
              <a:rPr lang="pt-BR" b="0" i="0" dirty="0">
                <a:solidFill>
                  <a:srgbClr val="374151"/>
                </a:solidFill>
                <a:effectLst/>
                <a:latin typeface="Söhne"/>
              </a:rPr>
              <a:t> No luto, os sintomas costumam ser relacionados à perda específica (por exemplo, a morte de um ente querido) e geralmente têm uma intensidade que corresponde à magnitude da perda. A tristeza é uma reação normal à perda, e sentimentos de pesar e saudade são esperados.</a:t>
            </a:r>
          </a:p>
          <a:p>
            <a:pPr algn="l">
              <a:buFont typeface="+mj-lt"/>
              <a:buAutoNum type="arabicPeriod"/>
            </a:pPr>
            <a:r>
              <a:rPr lang="pt-BR" b="1" i="0" dirty="0">
                <a:solidFill>
                  <a:srgbClr val="374151"/>
                </a:solidFill>
                <a:effectLst/>
                <a:latin typeface="Söhne"/>
              </a:rPr>
              <a:t>Duração:</a:t>
            </a:r>
            <a:r>
              <a:rPr lang="pt-BR" b="0" i="0" dirty="0">
                <a:solidFill>
                  <a:srgbClr val="374151"/>
                </a:solidFill>
                <a:effectLst/>
                <a:latin typeface="Söhne"/>
              </a:rPr>
              <a:t> No luto normal, os sintomas diminuem gradualmente à medida que o tempo passa. Embora o período de luto varie de pessoa para pessoa, a maioria das pessoas começa a se sentir melhor com o tempo, embora a dor da perda possa durar muito tempo.</a:t>
            </a:r>
          </a:p>
          <a:p>
            <a:pPr algn="l"/>
            <a:r>
              <a:rPr lang="pt-BR" b="0" i="0" dirty="0">
                <a:solidFill>
                  <a:srgbClr val="374151"/>
                </a:solidFill>
                <a:effectLst/>
                <a:latin typeface="Söhne"/>
              </a:rPr>
              <a:t>Por outro lado, na depressão, os sintomas podem ser mais generalizados, persistentes e intensos, independentemente de uma perda específica. Eles tendem a afetar várias áreas da vida da pessoa, incluindo seu funcionamento social, ocupacional e pessoal. Além disso, a depressão pode não estar diretamente relacionada a uma perda recente.</a:t>
            </a:r>
          </a:p>
          <a:p>
            <a:pPr algn="l"/>
            <a:r>
              <a:rPr lang="pt-BR" b="0" i="0" dirty="0">
                <a:solidFill>
                  <a:srgbClr val="374151"/>
                </a:solidFill>
                <a:effectLst/>
                <a:latin typeface="Söhne"/>
              </a:rPr>
              <a:t>A avaliação cuidadosa da intensidade, duração e contexto dos sintomas, juntamente com a história clínica completa, é fundamental para distinguir entre luto e depressão. Em alguns casos, a depressão pode se desenvolver como uma complicação do luto, especialmente se os sintomas persistirem por um longo período ou forem graves o suficiente para prejudicar significativamente o funcionamento diário. Portanto, a intervenção e o suporte adequados são cruciais para qualquer pessoa que esteja sofrendo, seja devido ao luto ou à depressão.</a:t>
            </a:r>
          </a:p>
          <a:p>
            <a:endParaRPr lang="pt-BR" dirty="0"/>
          </a:p>
        </p:txBody>
      </p:sp>
    </p:spTree>
    <p:extLst>
      <p:ext uri="{BB962C8B-B14F-4D97-AF65-F5344CB8AC3E}">
        <p14:creationId xmlns:p14="http://schemas.microsoft.com/office/powerpoint/2010/main" val="2915755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Espaço Reservado para Anotações 2"/>
          <p:cNvSpPr>
            <a:spLocks noGrp="1"/>
          </p:cNvSpPr>
          <p:nvPr>
            <p:ph type="body" idx="1"/>
          </p:nvPr>
        </p:nvSpPr>
        <p:spPr>
          <a:xfrm>
            <a:off x="822325" y="7040563"/>
            <a:ext cx="6584950" cy="5761037"/>
          </a:xfrm>
          <a:prstGeom prst="rect">
            <a:avLst/>
          </a:prstGeom>
        </p:spPr>
        <p:txBody>
          <a:bodyPr/>
          <a:lstStyle/>
          <a:p>
            <a:pPr algn="l"/>
            <a:r>
              <a:rPr lang="pt-BR" b="0" i="0" dirty="0">
                <a:solidFill>
                  <a:srgbClr val="374151"/>
                </a:solidFill>
                <a:effectLst/>
                <a:latin typeface="Söhne"/>
              </a:rPr>
              <a:t>Em outro ponto extremamente importante na avaliação, destaca-se a questão da investigação de ideação suicida e pensamentos suicidas. É de suma importância que toda pessoa que se apresente com depressão seja inquirida quanto à presença ou ocorrência prévia de pensamentos suicidas. Muitos profissionais hesitam em realizar essa investigação, seja por falta de conhecimento sobre como abordar o tema, receio de que perguntar sobre suicídio possa incentivar tais pensamentos, ou mesmo por não saberem como lidar caso a pessoa revele estar pensando em suicídio.</a:t>
            </a:r>
          </a:p>
          <a:p>
            <a:pPr algn="l"/>
            <a:r>
              <a:rPr lang="pt-BR" b="0" i="0" dirty="0">
                <a:solidFill>
                  <a:srgbClr val="374151"/>
                </a:solidFill>
                <a:effectLst/>
                <a:latin typeface="Söhne"/>
              </a:rPr>
              <a:t>No entanto, é fundamental que essas perguntas sejam feitas. É importante que vocês saibam que questionar não levará a pessoa a pensar em suicídio; pelo contrário, pode ser um passo crucial para oferecer ajuda. Em geral, quando alguém pensa em suicídio, não está necessariamente querendo se matar, mas sim buscando uma forma de aliviar uma angústia intensa. Ao questionar sobre isso, você abre espaço para que a pessoa compartilhe seus problemas, o que muitas vezes pode resultar em melhorias imediatas, pois ela está encontrando alguém com quem dividir suas preocupações.</a:t>
            </a:r>
          </a:p>
          <a:p>
            <a:pPr algn="l"/>
            <a:r>
              <a:rPr lang="pt-BR" b="0" i="0" dirty="0">
                <a:solidFill>
                  <a:srgbClr val="374151"/>
                </a:solidFill>
                <a:effectLst/>
                <a:latin typeface="Söhne"/>
              </a:rPr>
              <a:t>É importante ressaltar que teremos um módulo dedicado ao tema do suicídio, onde vocês aprenderão detalhadamente como conduzir essas investigações e como agir diante de comportamentos suicidas.</a:t>
            </a:r>
          </a:p>
          <a:p>
            <a:pPr algn="just" rtl="0">
              <a:spcBef>
                <a:spcPts val="0"/>
              </a:spcBef>
              <a:spcAft>
                <a:spcPts val="0"/>
              </a:spcAft>
            </a:pPr>
            <a:r>
              <a:rPr lang="pt-BR" sz="1800" b="0" i="0" u="none" strike="noStrike" dirty="0">
                <a:solidFill>
                  <a:srgbClr val="000000"/>
                </a:solidFill>
                <a:effectLst/>
                <a:latin typeface="Montserrat" panose="00000500000000000000" pitchFamily="2" charset="0"/>
              </a:rPr>
              <a:t>Aqui também é crucial investigar a presença de outras condições concomitantes de saúde. Isso inclui condições prioritárias, como o abuso de álcool ou o uso de outras substâncias. É importante destacar o uso frequente e nocivo do álcool, o abuso e a dependência, que muitas vezes estão associados à depressão, pois essa é a condição mais prevalente nesse contexto. No entanto, não devemos limitar a investigação apenas ao álcool; é importante também considerar o uso de outras substâncias e outras condições de saúde mental que possam coexistir. No processo de avaliação, é fundamental investigar especialmente as questões relacionadas ao uso de substâncias.</a:t>
            </a:r>
            <a:endParaRPr lang="pt-BR" b="0" dirty="0">
              <a:effectLst/>
            </a:endParaRPr>
          </a:p>
          <a:p>
            <a:br>
              <a:rPr lang="pt-BR" dirty="0"/>
            </a:br>
            <a:endParaRPr lang="pt-BR" b="0" i="0" dirty="0">
              <a:solidFill>
                <a:srgbClr val="374151"/>
              </a:solidFill>
              <a:effectLst/>
              <a:latin typeface="Söhne"/>
            </a:endParaRPr>
          </a:p>
        </p:txBody>
      </p:sp>
    </p:spTree>
    <p:extLst>
      <p:ext uri="{BB962C8B-B14F-4D97-AF65-F5344CB8AC3E}">
        <p14:creationId xmlns:p14="http://schemas.microsoft.com/office/powerpoint/2010/main" val="2186631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24B026-5AD6-252E-F0B1-F32A7B003EED}"/>
              </a:ext>
            </a:extLst>
          </p:cNvPr>
          <p:cNvSpPr>
            <a:spLocks noGrp="1"/>
          </p:cNvSpPr>
          <p:nvPr>
            <p:ph type="ctrTitle"/>
          </p:nvPr>
        </p:nvSpPr>
        <p:spPr>
          <a:xfrm>
            <a:off x="5759116" y="1605199"/>
            <a:ext cx="4908884" cy="1421928"/>
          </a:xfrm>
          <a:noFill/>
        </p:spPr>
        <p:txBody>
          <a:bodyPr wrap="square" rtlCol="0">
            <a:spAutoFit/>
          </a:bodyPr>
          <a:lstStyle>
            <a:lvl1pPr>
              <a:defRPr lang="pt-BR" sz="4800" b="1" spc="0">
                <a:solidFill>
                  <a:schemeClr val="tx1"/>
                </a:solidFill>
                <a:latin typeface="Aharony"/>
                <a:ea typeface="+mn-ea"/>
                <a:cs typeface="+mn-cs"/>
              </a:defRPr>
            </a:lvl1pPr>
          </a:lstStyle>
          <a:p>
            <a:pPr marL="0" lvl="0"/>
            <a:r>
              <a:rPr lang="pt-BR"/>
              <a:t>Clique para editar o título Mestre</a:t>
            </a:r>
          </a:p>
        </p:txBody>
      </p:sp>
      <p:sp>
        <p:nvSpPr>
          <p:cNvPr id="3" name="Subtítulo 2">
            <a:extLst>
              <a:ext uri="{FF2B5EF4-FFF2-40B4-BE49-F238E27FC236}">
                <a16:creationId xmlns:a16="http://schemas.microsoft.com/office/drawing/2014/main" id="{B38C799C-2907-B7DF-6D45-E29163A2EA01}"/>
              </a:ext>
            </a:extLst>
          </p:cNvPr>
          <p:cNvSpPr>
            <a:spLocks noGrp="1"/>
          </p:cNvSpPr>
          <p:nvPr>
            <p:ph type="subTitle" idx="1" hasCustomPrompt="1"/>
          </p:nvPr>
        </p:nvSpPr>
        <p:spPr>
          <a:xfrm>
            <a:off x="5747080" y="3039898"/>
            <a:ext cx="3593432" cy="1421928"/>
          </a:xfrm>
          <a:noFill/>
        </p:spPr>
        <p:txBody>
          <a:bodyPr wrap="square" rtlCol="0">
            <a:spAutoFit/>
          </a:bodyPr>
          <a:lstStyle>
            <a:lvl1pPr marL="0" indent="0">
              <a:buNone/>
              <a:defRPr lang="pt-BR" sz="9600" b="1" spc="-300" dirty="0">
                <a:solidFill>
                  <a:srgbClr val="FFDA6C"/>
                </a:solidFill>
                <a:latin typeface="Aharony"/>
              </a:defRPr>
            </a:lvl1pPr>
          </a:lstStyle>
          <a:p>
            <a:pPr marL="0" lvl="0"/>
            <a:r>
              <a:rPr lang="pt-BR" dirty="0"/>
              <a:t>Titulo</a:t>
            </a:r>
          </a:p>
        </p:txBody>
      </p:sp>
      <p:sp>
        <p:nvSpPr>
          <p:cNvPr id="4" name="Espaço Reservado para Data 3">
            <a:extLst>
              <a:ext uri="{FF2B5EF4-FFF2-40B4-BE49-F238E27FC236}">
                <a16:creationId xmlns:a16="http://schemas.microsoft.com/office/drawing/2014/main" id="{00D3E60A-71E8-21BA-4895-58BCAEE82800}"/>
              </a:ext>
            </a:extLst>
          </p:cNvPr>
          <p:cNvSpPr>
            <a:spLocks noGrp="1"/>
          </p:cNvSpPr>
          <p:nvPr>
            <p:ph type="dt" sz="half" idx="10"/>
          </p:nvPr>
        </p:nvSpPr>
        <p:spPr/>
        <p:txBody>
          <a:bodyPr/>
          <a:lstStyle/>
          <a:p>
            <a:fld id="{4B3701EE-794B-474C-B1D2-4403266C2023}" type="datetimeFigureOut">
              <a:rPr lang="pt-BR" smtClean="0"/>
              <a:t>23/09/2023</a:t>
            </a:fld>
            <a:endParaRPr lang="pt-BR"/>
          </a:p>
        </p:txBody>
      </p:sp>
      <p:sp>
        <p:nvSpPr>
          <p:cNvPr id="5" name="Espaço Reservado para Rodapé 4">
            <a:extLst>
              <a:ext uri="{FF2B5EF4-FFF2-40B4-BE49-F238E27FC236}">
                <a16:creationId xmlns:a16="http://schemas.microsoft.com/office/drawing/2014/main" id="{2B4E908C-386F-C7FE-A3F9-FF5C495E8D6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2762B3C-DCE5-0675-98E2-35C1858F097D}"/>
              </a:ext>
            </a:extLst>
          </p:cNvPr>
          <p:cNvSpPr>
            <a:spLocks noGrp="1"/>
          </p:cNvSpPr>
          <p:nvPr>
            <p:ph type="sldNum" sz="quarter" idx="12"/>
          </p:nvPr>
        </p:nvSpPr>
        <p:spPr/>
        <p:txBody>
          <a:bodyPr/>
          <a:lstStyle/>
          <a:p>
            <a:fld id="{678FBB9E-974A-4604-9E09-D60F6C4D7E55}" type="slidenum">
              <a:rPr lang="pt-BR" smtClean="0"/>
              <a:t>‹nº›</a:t>
            </a:fld>
            <a:endParaRPr lang="pt-BR"/>
          </a:p>
        </p:txBody>
      </p:sp>
    </p:spTree>
    <p:extLst>
      <p:ext uri="{BB962C8B-B14F-4D97-AF65-F5344CB8AC3E}">
        <p14:creationId xmlns:p14="http://schemas.microsoft.com/office/powerpoint/2010/main" val="6874862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310AF4-2890-2C0C-222E-7220D3CA17BE}"/>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BE7EBBB2-520E-E5D3-9487-11E31A1E10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6B6F3DEB-5F7B-06BC-2E1B-8A3289324A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2ACB0587-C60E-EB51-870C-890A3BBFA0BD}"/>
              </a:ext>
            </a:extLst>
          </p:cNvPr>
          <p:cNvSpPr>
            <a:spLocks noGrp="1"/>
          </p:cNvSpPr>
          <p:nvPr>
            <p:ph type="dt" sz="half" idx="10"/>
          </p:nvPr>
        </p:nvSpPr>
        <p:spPr/>
        <p:txBody>
          <a:bodyPr/>
          <a:lstStyle/>
          <a:p>
            <a:fld id="{4B3701EE-794B-474C-B1D2-4403266C2023}" type="datetimeFigureOut">
              <a:rPr lang="pt-BR" smtClean="0"/>
              <a:t>23/09/2023</a:t>
            </a:fld>
            <a:endParaRPr lang="pt-BR"/>
          </a:p>
        </p:txBody>
      </p:sp>
      <p:sp>
        <p:nvSpPr>
          <p:cNvPr id="6" name="Espaço Reservado para Rodapé 5">
            <a:extLst>
              <a:ext uri="{FF2B5EF4-FFF2-40B4-BE49-F238E27FC236}">
                <a16:creationId xmlns:a16="http://schemas.microsoft.com/office/drawing/2014/main" id="{96A25167-117C-D1D9-87D1-E3C95448E4AF}"/>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553FCF9B-91E1-9829-E324-B5824E497EBA}"/>
              </a:ext>
            </a:extLst>
          </p:cNvPr>
          <p:cNvSpPr>
            <a:spLocks noGrp="1"/>
          </p:cNvSpPr>
          <p:nvPr>
            <p:ph type="sldNum" sz="quarter" idx="12"/>
          </p:nvPr>
        </p:nvSpPr>
        <p:spPr/>
        <p:txBody>
          <a:bodyPr/>
          <a:lstStyle/>
          <a:p>
            <a:fld id="{678FBB9E-974A-4604-9E09-D60F6C4D7E55}" type="slidenum">
              <a:rPr lang="pt-BR" smtClean="0"/>
              <a:t>‹nº›</a:t>
            </a:fld>
            <a:endParaRPr lang="pt-BR"/>
          </a:p>
        </p:txBody>
      </p:sp>
    </p:spTree>
    <p:extLst>
      <p:ext uri="{BB962C8B-B14F-4D97-AF65-F5344CB8AC3E}">
        <p14:creationId xmlns:p14="http://schemas.microsoft.com/office/powerpoint/2010/main" val="19374339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389560F-A1CD-6C4A-75E1-DD2CAA7B3EFF}"/>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D7F068B9-5005-CB24-8C81-242A2801271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5FDE6ED2-89FA-44C7-61AC-195F5A41B8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7280E3B7-7909-68F8-8CE5-11494B08C16D}"/>
              </a:ext>
            </a:extLst>
          </p:cNvPr>
          <p:cNvSpPr>
            <a:spLocks noGrp="1"/>
          </p:cNvSpPr>
          <p:nvPr>
            <p:ph type="dt" sz="half" idx="10"/>
          </p:nvPr>
        </p:nvSpPr>
        <p:spPr/>
        <p:txBody>
          <a:bodyPr/>
          <a:lstStyle/>
          <a:p>
            <a:fld id="{4B3701EE-794B-474C-B1D2-4403266C2023}" type="datetimeFigureOut">
              <a:rPr lang="pt-BR" smtClean="0"/>
              <a:t>23/09/2023</a:t>
            </a:fld>
            <a:endParaRPr lang="pt-BR"/>
          </a:p>
        </p:txBody>
      </p:sp>
      <p:sp>
        <p:nvSpPr>
          <p:cNvPr id="6" name="Espaço Reservado para Rodapé 5">
            <a:extLst>
              <a:ext uri="{FF2B5EF4-FFF2-40B4-BE49-F238E27FC236}">
                <a16:creationId xmlns:a16="http://schemas.microsoft.com/office/drawing/2014/main" id="{239B3BF6-7C10-DD9E-BBB7-7B753E939F4C}"/>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C1FA295-9F25-266E-CE14-F85E1CA6A93F}"/>
              </a:ext>
            </a:extLst>
          </p:cNvPr>
          <p:cNvSpPr>
            <a:spLocks noGrp="1"/>
          </p:cNvSpPr>
          <p:nvPr>
            <p:ph type="sldNum" sz="quarter" idx="12"/>
          </p:nvPr>
        </p:nvSpPr>
        <p:spPr/>
        <p:txBody>
          <a:bodyPr/>
          <a:lstStyle/>
          <a:p>
            <a:fld id="{678FBB9E-974A-4604-9E09-D60F6C4D7E55}" type="slidenum">
              <a:rPr lang="pt-BR" smtClean="0"/>
              <a:t>‹nº›</a:t>
            </a:fld>
            <a:endParaRPr lang="pt-BR"/>
          </a:p>
        </p:txBody>
      </p:sp>
    </p:spTree>
    <p:extLst>
      <p:ext uri="{BB962C8B-B14F-4D97-AF65-F5344CB8AC3E}">
        <p14:creationId xmlns:p14="http://schemas.microsoft.com/office/powerpoint/2010/main" val="2713237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C02627A-FA64-1ECF-3DA8-C5BAE8D62445}"/>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3164F8C6-FEFF-56D4-9857-657295D846A4}"/>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CD53917D-9841-9CF8-2DFF-40F21E894870}"/>
              </a:ext>
            </a:extLst>
          </p:cNvPr>
          <p:cNvSpPr>
            <a:spLocks noGrp="1"/>
          </p:cNvSpPr>
          <p:nvPr>
            <p:ph type="dt" sz="half" idx="10"/>
          </p:nvPr>
        </p:nvSpPr>
        <p:spPr/>
        <p:txBody>
          <a:bodyPr/>
          <a:lstStyle/>
          <a:p>
            <a:fld id="{4B3701EE-794B-474C-B1D2-4403266C2023}" type="datetimeFigureOut">
              <a:rPr lang="pt-BR" smtClean="0"/>
              <a:t>23/09/2023</a:t>
            </a:fld>
            <a:endParaRPr lang="pt-BR"/>
          </a:p>
        </p:txBody>
      </p:sp>
      <p:sp>
        <p:nvSpPr>
          <p:cNvPr id="5" name="Espaço Reservado para Rodapé 4">
            <a:extLst>
              <a:ext uri="{FF2B5EF4-FFF2-40B4-BE49-F238E27FC236}">
                <a16:creationId xmlns:a16="http://schemas.microsoft.com/office/drawing/2014/main" id="{431BAC84-B382-12C6-ACB5-88FB21A2D0A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05E250-BD70-0862-5697-70CA501D4A1B}"/>
              </a:ext>
            </a:extLst>
          </p:cNvPr>
          <p:cNvSpPr>
            <a:spLocks noGrp="1"/>
          </p:cNvSpPr>
          <p:nvPr>
            <p:ph type="sldNum" sz="quarter" idx="12"/>
          </p:nvPr>
        </p:nvSpPr>
        <p:spPr/>
        <p:txBody>
          <a:bodyPr/>
          <a:lstStyle/>
          <a:p>
            <a:fld id="{678FBB9E-974A-4604-9E09-D60F6C4D7E55}" type="slidenum">
              <a:rPr lang="pt-BR" smtClean="0"/>
              <a:t>‹nº›</a:t>
            </a:fld>
            <a:endParaRPr lang="pt-BR"/>
          </a:p>
        </p:txBody>
      </p:sp>
    </p:spTree>
    <p:extLst>
      <p:ext uri="{BB962C8B-B14F-4D97-AF65-F5344CB8AC3E}">
        <p14:creationId xmlns:p14="http://schemas.microsoft.com/office/powerpoint/2010/main" val="38013255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50C74E8A-110B-B337-FF1C-75DBCE380C2E}"/>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4FFF5189-B126-78B9-0926-1CB7ACA5D4E5}"/>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08ABB30A-774C-1905-4854-94E773171415}"/>
              </a:ext>
            </a:extLst>
          </p:cNvPr>
          <p:cNvSpPr>
            <a:spLocks noGrp="1"/>
          </p:cNvSpPr>
          <p:nvPr>
            <p:ph type="dt" sz="half" idx="10"/>
          </p:nvPr>
        </p:nvSpPr>
        <p:spPr/>
        <p:txBody>
          <a:bodyPr/>
          <a:lstStyle/>
          <a:p>
            <a:fld id="{4B3701EE-794B-474C-B1D2-4403266C2023}" type="datetimeFigureOut">
              <a:rPr lang="pt-BR" smtClean="0"/>
              <a:t>23/09/2023</a:t>
            </a:fld>
            <a:endParaRPr lang="pt-BR"/>
          </a:p>
        </p:txBody>
      </p:sp>
      <p:sp>
        <p:nvSpPr>
          <p:cNvPr id="5" name="Espaço Reservado para Rodapé 4">
            <a:extLst>
              <a:ext uri="{FF2B5EF4-FFF2-40B4-BE49-F238E27FC236}">
                <a16:creationId xmlns:a16="http://schemas.microsoft.com/office/drawing/2014/main" id="{194ACBC2-2297-842E-AEBF-DCDCE01B602D}"/>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520D7EB-4095-15BE-93E7-D769DE7D0A69}"/>
              </a:ext>
            </a:extLst>
          </p:cNvPr>
          <p:cNvSpPr>
            <a:spLocks noGrp="1"/>
          </p:cNvSpPr>
          <p:nvPr>
            <p:ph type="sldNum" sz="quarter" idx="12"/>
          </p:nvPr>
        </p:nvSpPr>
        <p:spPr/>
        <p:txBody>
          <a:bodyPr/>
          <a:lstStyle/>
          <a:p>
            <a:fld id="{678FBB9E-974A-4604-9E09-D60F6C4D7E55}" type="slidenum">
              <a:rPr lang="pt-BR" smtClean="0"/>
              <a:t>‹nº›</a:t>
            </a:fld>
            <a:endParaRPr lang="pt-BR"/>
          </a:p>
        </p:txBody>
      </p:sp>
    </p:spTree>
    <p:extLst>
      <p:ext uri="{BB962C8B-B14F-4D97-AF65-F5344CB8AC3E}">
        <p14:creationId xmlns:p14="http://schemas.microsoft.com/office/powerpoint/2010/main" val="4794250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6_Título e Conteúdo">
    <p:spTree>
      <p:nvGrpSpPr>
        <p:cNvPr id="1" name=""/>
        <p:cNvGrpSpPr/>
        <p:nvPr/>
      </p:nvGrpSpPr>
      <p:grpSpPr>
        <a:xfrm>
          <a:off x="0" y="0"/>
          <a:ext cx="0" cy="0"/>
          <a:chOff x="0" y="0"/>
          <a:chExt cx="0" cy="0"/>
        </a:xfrm>
      </p:grpSpPr>
      <p:sp>
        <p:nvSpPr>
          <p:cNvPr id="2" name="Title 1"/>
          <p:cNvSpPr>
            <a:spLocks noGrp="1"/>
          </p:cNvSpPr>
          <p:nvPr>
            <p:ph type="title"/>
          </p:nvPr>
        </p:nvSpPr>
        <p:spPr>
          <a:xfrm>
            <a:off x="1371600" y="173412"/>
            <a:ext cx="10342305" cy="759382"/>
          </a:xfrm>
        </p:spPr>
        <p:txBody>
          <a:bodyPr/>
          <a:lstStyle/>
          <a:p>
            <a:r>
              <a:rPr lang="pt-BR"/>
              <a:t>Clique para editar o título Mestre</a:t>
            </a:r>
            <a:endParaRPr lang="en-US" dirty="0"/>
          </a:p>
        </p:txBody>
      </p:sp>
      <p:sp>
        <p:nvSpPr>
          <p:cNvPr id="3" name="Content Placeholder 2"/>
          <p:cNvSpPr>
            <a:spLocks noGrp="1"/>
          </p:cNvSpPr>
          <p:nvPr>
            <p:ph idx="1"/>
          </p:nvPr>
        </p:nvSpPr>
        <p:spPr>
          <a:xfrm>
            <a:off x="1371600" y="932795"/>
            <a:ext cx="10342304" cy="5751794"/>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Tree>
    <p:extLst>
      <p:ext uri="{BB962C8B-B14F-4D97-AF65-F5344CB8AC3E}">
        <p14:creationId xmlns:p14="http://schemas.microsoft.com/office/powerpoint/2010/main" val="3015190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10" presetClass="entr" presetSubtype="0" fill="hold" nodeType="click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2">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3">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4">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 lvl="5">
            <p:tnLst>
              <p:par>
                <p:cTn presetID="10" presetClass="entr" presetSubtype="0"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Lst>
  </p:timing>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ítulo e Conteúdo">
    <p:spTree>
      <p:nvGrpSpPr>
        <p:cNvPr id="1" name=""/>
        <p:cNvGrpSpPr/>
        <p:nvPr/>
      </p:nvGrpSpPr>
      <p:grpSpPr>
        <a:xfrm>
          <a:off x="0" y="0"/>
          <a:ext cx="0" cy="0"/>
          <a:chOff x="0" y="0"/>
          <a:chExt cx="0" cy="0"/>
        </a:xfrm>
      </p:grpSpPr>
      <p:sp>
        <p:nvSpPr>
          <p:cNvPr id="9" name="Retângulo: Cantos Arredondados 8">
            <a:extLst>
              <a:ext uri="{FF2B5EF4-FFF2-40B4-BE49-F238E27FC236}">
                <a16:creationId xmlns:a16="http://schemas.microsoft.com/office/drawing/2014/main" id="{60E8C6BF-110C-1939-9227-940CD746975A}"/>
              </a:ext>
            </a:extLst>
          </p:cNvPr>
          <p:cNvSpPr/>
          <p:nvPr userDrawn="1"/>
        </p:nvSpPr>
        <p:spPr>
          <a:xfrm>
            <a:off x="240632" y="160421"/>
            <a:ext cx="11758863" cy="6513095"/>
          </a:xfrm>
          <a:prstGeom prst="roundRect">
            <a:avLst>
              <a:gd name="adj" fmla="val 2874"/>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3" name="Imagem 12">
            <a:extLst>
              <a:ext uri="{FF2B5EF4-FFF2-40B4-BE49-F238E27FC236}">
                <a16:creationId xmlns:a16="http://schemas.microsoft.com/office/drawing/2014/main" id="{37CE04B2-87A3-F866-AF73-C5FE7FCEBF51}"/>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8566" b="99192" l="9992" r="89927">
                        <a14:foregroundMark x1="54377" y1="9131" x2="59117" y2="8646"/>
                        <a14:foregroundMark x1="59117" y1="8646" x2="62779" y2="9374"/>
                        <a14:foregroundMark x1="62779" y1="9374" x2="62779" y2="9374"/>
                        <a14:foregroundMark x1="69324" y1="91677" x2="71936" y2="98020"/>
                        <a14:foregroundMark x1="71936" y1="98020" x2="76596" y2="96606"/>
                        <a14:foregroundMark x1="76596" y1="96606" x2="78535" y2="90747"/>
                        <a14:foregroundMark x1="31430" y1="98949" x2="37705" y2="98707"/>
                        <a14:foregroundMark x1="37705" y1="98707" x2="51037" y2="98869"/>
                        <a14:foregroundMark x1="51037" y1="98869" x2="55696" y2="98545"/>
                        <a14:foregroundMark x1="55696" y1="98545" x2="61918" y2="99192"/>
                        <a14:foregroundMark x1="61918" y1="99192" x2="63884" y2="98263"/>
                      </a14:backgroundRemoval>
                    </a14:imgEffect>
                  </a14:imgLayer>
                </a14:imgProps>
              </a:ext>
              <a:ext uri="{28A0092B-C50C-407E-A947-70E740481C1C}">
                <a14:useLocalDpi xmlns:a14="http://schemas.microsoft.com/office/drawing/2010/main" val="0"/>
              </a:ext>
            </a:extLst>
          </a:blip>
          <a:srcRect b="3065"/>
          <a:stretch/>
        </p:blipFill>
        <p:spPr>
          <a:xfrm flipH="1">
            <a:off x="-938463" y="2598820"/>
            <a:ext cx="6280485" cy="4058653"/>
          </a:xfrm>
          <a:prstGeom prst="rect">
            <a:avLst/>
          </a:prstGeom>
        </p:spPr>
      </p:pic>
    </p:spTree>
    <p:extLst>
      <p:ext uri="{BB962C8B-B14F-4D97-AF65-F5344CB8AC3E}">
        <p14:creationId xmlns:p14="http://schemas.microsoft.com/office/powerpoint/2010/main" val="25256091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ítulo e Conteúdo">
    <p:spTree>
      <p:nvGrpSpPr>
        <p:cNvPr id="1" name=""/>
        <p:cNvGrpSpPr/>
        <p:nvPr/>
      </p:nvGrpSpPr>
      <p:grpSpPr>
        <a:xfrm>
          <a:off x="0" y="0"/>
          <a:ext cx="0" cy="0"/>
          <a:chOff x="0" y="0"/>
          <a:chExt cx="0" cy="0"/>
        </a:xfrm>
      </p:grpSpPr>
      <p:sp>
        <p:nvSpPr>
          <p:cNvPr id="9" name="Retângulo: Cantos Arredondados 8">
            <a:extLst>
              <a:ext uri="{FF2B5EF4-FFF2-40B4-BE49-F238E27FC236}">
                <a16:creationId xmlns:a16="http://schemas.microsoft.com/office/drawing/2014/main" id="{60E8C6BF-110C-1939-9227-940CD746975A}"/>
              </a:ext>
            </a:extLst>
          </p:cNvPr>
          <p:cNvSpPr/>
          <p:nvPr userDrawn="1"/>
        </p:nvSpPr>
        <p:spPr>
          <a:xfrm>
            <a:off x="240632" y="160421"/>
            <a:ext cx="11758863" cy="6513095"/>
          </a:xfrm>
          <a:prstGeom prst="roundRect">
            <a:avLst>
              <a:gd name="adj" fmla="val 2874"/>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3" name="Imagem 2">
            <a:extLst>
              <a:ext uri="{FF2B5EF4-FFF2-40B4-BE49-F238E27FC236}">
                <a16:creationId xmlns:a16="http://schemas.microsoft.com/office/drawing/2014/main" id="{5A706347-8C87-B22D-B43B-48469CBDED4F}"/>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283" b="99435" l="9984" r="99839">
                        <a14:foregroundMark x1="52960" y1="5854" x2="70129" y2="9608"/>
                        <a14:foregroundMark x1="76668" y1="17562" x2="71367" y2="4441"/>
                        <a14:foregroundMark x1="71846" y1="3348" x2="90070" y2="6298"/>
                        <a14:foregroundMark x1="68585" y1="1888" x2="68568" y2="1413"/>
                        <a14:foregroundMark x1="68703" y1="5127" x2="68629" y2="3080"/>
                        <a14:foregroundMark x1="93192" y1="23173" x2="99892" y2="44207"/>
                        <a14:foregroundMark x1="50457" y1="97093" x2="85038" y2="74445"/>
                        <a14:foregroundMark x1="85038" y1="74445" x2="88428" y2="69277"/>
                        <a14:foregroundMark x1="88428" y1="69277" x2="97497" y2="91320"/>
                        <a14:foregroundMark x1="97497" y1="91320" x2="97874" y2="91683"/>
                        <a14:foregroundMark x1="72928" y1="79289" x2="89505" y2="70004"/>
                        <a14:foregroundMark x1="89505" y1="70004" x2="95291" y2="75293"/>
                        <a14:foregroundMark x1="95291" y1="75293" x2="98197" y2="83044"/>
                        <a14:foregroundMark x1="98197" y1="83044" x2="96905" y2="92087"/>
                        <a14:foregroundMark x1="96905" y1="92087" x2="87729" y2="99435"/>
                        <a14:foregroundMark x1="79952" y1="72507" x2="91792" y2="63868"/>
                        <a14:foregroundMark x1="91012" y1="10981" x2="92448" y2="5063"/>
                        <a14:foregroundMark x1="93174" y1="5124" x2="95587" y2="10941"/>
                        <a14:foregroundMark x1="97774" y1="4319" x2="98654" y2="1655"/>
                        <a14:foregroundMark x1="95587" y1="10941" x2="97392" y2="5475"/>
                        <a14:foregroundMark x1="68380" y1="4199" x2="67573" y2="283"/>
                        <a14:foregroundMark x1="70371" y1="94792" x2="83638" y2="78644"/>
                        <a14:foregroundMark x1="83638" y1="78644" x2="89101" y2="75050"/>
                        <a14:foregroundMark x1="89101" y1="75050" x2="84715" y2="89786"/>
                        <a14:foregroundMark x1="84715" y1="89786" x2="98036" y2="96367"/>
                        <a14:foregroundMark x1="98036" y1="96367" x2="92250" y2="86112"/>
                        <a14:foregroundMark x1="92250" y1="86112" x2="84365" y2="89786"/>
                        <a14:foregroundMark x1="84365" y1="89786" x2="74273" y2="87081"/>
                        <a14:foregroundMark x1="74273" y1="87081" x2="62325" y2="95640"/>
                        <a14:foregroundMark x1="62325" y1="95640" x2="85926" y2="90795"/>
                        <a14:foregroundMark x1="85926" y1="90795" x2="98278" y2="96568"/>
                        <a14:foregroundMark x1="78552" y1="99273" x2="73358" y2="99273"/>
                        <a14:backgroundMark x1="67384" y1="2382" x2="99865" y2="5087"/>
                        <a14:backgroundMark x1="97686" y1="8357" x2="98493" y2="4481"/>
                      </a14:backgroundRemoval>
                    </a14:imgEffect>
                  </a14:imgLayer>
                </a14:imgProps>
              </a:ext>
              <a:ext uri="{28A0092B-C50C-407E-A947-70E740481C1C}">
                <a14:useLocalDpi xmlns:a14="http://schemas.microsoft.com/office/drawing/2010/main" val="0"/>
              </a:ext>
            </a:extLst>
          </a:blip>
          <a:srcRect l="40070" t="12859"/>
          <a:stretch/>
        </p:blipFill>
        <p:spPr>
          <a:xfrm>
            <a:off x="5307681" y="344905"/>
            <a:ext cx="6370971" cy="6168190"/>
          </a:xfrm>
          <a:prstGeom prst="rect">
            <a:avLst/>
          </a:prstGeom>
        </p:spPr>
      </p:pic>
    </p:spTree>
    <p:extLst>
      <p:ext uri="{BB962C8B-B14F-4D97-AF65-F5344CB8AC3E}">
        <p14:creationId xmlns:p14="http://schemas.microsoft.com/office/powerpoint/2010/main" val="7738319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_Título e Conteúdo">
    <p:bg>
      <p:bgPr>
        <a:solidFill>
          <a:srgbClr val="F8BB01"/>
        </a:solidFill>
        <a:effectLst/>
      </p:bgPr>
    </p:bg>
    <p:spTree>
      <p:nvGrpSpPr>
        <p:cNvPr id="1" name=""/>
        <p:cNvGrpSpPr/>
        <p:nvPr/>
      </p:nvGrpSpPr>
      <p:grpSpPr>
        <a:xfrm>
          <a:off x="0" y="0"/>
          <a:ext cx="0" cy="0"/>
          <a:chOff x="0" y="0"/>
          <a:chExt cx="0" cy="0"/>
        </a:xfrm>
      </p:grpSpPr>
      <p:sp>
        <p:nvSpPr>
          <p:cNvPr id="9" name="Retângulo: Cantos Arredondados 8">
            <a:extLst>
              <a:ext uri="{FF2B5EF4-FFF2-40B4-BE49-F238E27FC236}">
                <a16:creationId xmlns:a16="http://schemas.microsoft.com/office/drawing/2014/main" id="{60E8C6BF-110C-1939-9227-940CD746975A}"/>
              </a:ext>
            </a:extLst>
          </p:cNvPr>
          <p:cNvSpPr/>
          <p:nvPr userDrawn="1"/>
        </p:nvSpPr>
        <p:spPr>
          <a:xfrm>
            <a:off x="240632" y="160421"/>
            <a:ext cx="11758863" cy="6513095"/>
          </a:xfrm>
          <a:prstGeom prst="roundRect">
            <a:avLst>
              <a:gd name="adj" fmla="val 2874"/>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6096427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ítulo e Conteúdo">
    <p:bg>
      <p:bgPr>
        <a:solidFill>
          <a:schemeClr val="tx1"/>
        </a:solidFill>
        <a:effectLst/>
      </p:bgPr>
    </p:bg>
    <p:spTree>
      <p:nvGrpSpPr>
        <p:cNvPr id="1" name=""/>
        <p:cNvGrpSpPr/>
        <p:nvPr/>
      </p:nvGrpSpPr>
      <p:grpSpPr>
        <a:xfrm>
          <a:off x="0" y="0"/>
          <a:ext cx="0" cy="0"/>
          <a:chOff x="0" y="0"/>
          <a:chExt cx="0" cy="0"/>
        </a:xfrm>
      </p:grpSpPr>
      <p:sp>
        <p:nvSpPr>
          <p:cNvPr id="9" name="Retângulo: Cantos Arredondados 8">
            <a:extLst>
              <a:ext uri="{FF2B5EF4-FFF2-40B4-BE49-F238E27FC236}">
                <a16:creationId xmlns:a16="http://schemas.microsoft.com/office/drawing/2014/main" id="{60E8C6BF-110C-1939-9227-940CD746975A}"/>
              </a:ext>
            </a:extLst>
          </p:cNvPr>
          <p:cNvSpPr/>
          <p:nvPr userDrawn="1"/>
        </p:nvSpPr>
        <p:spPr>
          <a:xfrm>
            <a:off x="240632" y="160421"/>
            <a:ext cx="11758863" cy="6513095"/>
          </a:xfrm>
          <a:prstGeom prst="roundRect">
            <a:avLst>
              <a:gd name="adj" fmla="val 2874"/>
            </a:avLst>
          </a:prstGeom>
          <a:solidFill>
            <a:srgbClr val="FAC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4" name="Imagem 3">
            <a:extLst>
              <a:ext uri="{FF2B5EF4-FFF2-40B4-BE49-F238E27FC236}">
                <a16:creationId xmlns:a16="http://schemas.microsoft.com/office/drawing/2014/main" id="{D31C0937-0E1C-895E-958E-EC5E9872F0F9}"/>
              </a:ext>
            </a:extLst>
          </p:cNvPr>
          <p:cNvPicPr>
            <a:picLocks noChangeAspect="1"/>
          </p:cNvPicPr>
          <p:nvPr userDrawn="1"/>
        </p:nvPicPr>
        <p:blipFill rotWithShape="1">
          <a:blip r:embed="rId2">
            <a:extLst>
              <a:ext uri="{BEBA8EAE-BF5A-486C-A8C5-ECC9F3942E4B}">
                <a14:imgProps xmlns:a14="http://schemas.microsoft.com/office/drawing/2010/main">
                  <a14:imgLayer r:embed="rId3">
                    <a14:imgEffect>
                      <a14:backgroundRemoval t="5535" b="94707" l="9992" r="89954">
                        <a14:foregroundMark x1="28952" y1="95919" x2="36036" y2="95192"/>
                        <a14:foregroundMark x1="36036" y1="95192" x2="42015" y2="95192"/>
                        <a14:foregroundMark x1="42015" y1="95192" x2="53488" y2="94747"/>
                        <a14:foregroundMark x1="53488" y1="94747" x2="56558" y2="94747"/>
                        <a14:foregroundMark x1="45166" y1="8404" x2="49825" y2="8121"/>
                        <a14:foregroundMark x1="49825" y1="8121" x2="45435" y2="5535"/>
                        <a14:foregroundMark x1="45435" y1="5535" x2="42203" y2="10545"/>
                        <a14:foregroundMark x1="42203" y1="10545" x2="42203" y2="10545"/>
                      </a14:backgroundRemoval>
                    </a14:imgEffect>
                  </a14:imgLayer>
                </a14:imgProps>
              </a:ext>
              <a:ext uri="{28A0092B-C50C-407E-A947-70E740481C1C}">
                <a14:useLocalDpi xmlns:a14="http://schemas.microsoft.com/office/drawing/2010/main" val="0"/>
              </a:ext>
            </a:extLst>
          </a:blip>
          <a:srcRect l="20686" r="13570"/>
          <a:stretch/>
        </p:blipFill>
        <p:spPr>
          <a:xfrm>
            <a:off x="0" y="184484"/>
            <a:ext cx="6577263" cy="6625389"/>
          </a:xfrm>
          <a:prstGeom prst="rect">
            <a:avLst/>
          </a:prstGeom>
        </p:spPr>
      </p:pic>
    </p:spTree>
    <p:extLst>
      <p:ext uri="{BB962C8B-B14F-4D97-AF65-F5344CB8AC3E}">
        <p14:creationId xmlns:p14="http://schemas.microsoft.com/office/powerpoint/2010/main" val="289025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ítulo e Conteúdo">
    <p:bg>
      <p:bgPr>
        <a:solidFill>
          <a:schemeClr val="tx1"/>
        </a:solidFill>
        <a:effectLst/>
      </p:bgPr>
    </p:bg>
    <p:spTree>
      <p:nvGrpSpPr>
        <p:cNvPr id="1" name=""/>
        <p:cNvGrpSpPr/>
        <p:nvPr/>
      </p:nvGrpSpPr>
      <p:grpSpPr>
        <a:xfrm>
          <a:off x="0" y="0"/>
          <a:ext cx="0" cy="0"/>
          <a:chOff x="0" y="0"/>
          <a:chExt cx="0" cy="0"/>
        </a:xfrm>
      </p:grpSpPr>
      <p:sp>
        <p:nvSpPr>
          <p:cNvPr id="9" name="Retângulo: Cantos Arredondados 8">
            <a:extLst>
              <a:ext uri="{FF2B5EF4-FFF2-40B4-BE49-F238E27FC236}">
                <a16:creationId xmlns:a16="http://schemas.microsoft.com/office/drawing/2014/main" id="{60E8C6BF-110C-1939-9227-940CD746975A}"/>
              </a:ext>
            </a:extLst>
          </p:cNvPr>
          <p:cNvSpPr/>
          <p:nvPr userDrawn="1"/>
        </p:nvSpPr>
        <p:spPr>
          <a:xfrm>
            <a:off x="240632" y="160421"/>
            <a:ext cx="11758863" cy="6513095"/>
          </a:xfrm>
          <a:prstGeom prst="roundRect">
            <a:avLst>
              <a:gd name="adj" fmla="val 2874"/>
            </a:avLst>
          </a:prstGeom>
          <a:solidFill>
            <a:srgbClr val="FAC20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897204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ítulo e Conteúdo">
    <p:bg>
      <p:bgPr>
        <a:solidFill>
          <a:srgbClr val="FAC204"/>
        </a:solidFill>
        <a:effectLst/>
      </p:bgPr>
    </p:bg>
    <p:spTree>
      <p:nvGrpSpPr>
        <p:cNvPr id="1" name=""/>
        <p:cNvGrpSpPr/>
        <p:nvPr/>
      </p:nvGrpSpPr>
      <p:grpSpPr>
        <a:xfrm>
          <a:off x="0" y="0"/>
          <a:ext cx="0" cy="0"/>
          <a:chOff x="0" y="0"/>
          <a:chExt cx="0" cy="0"/>
        </a:xfrm>
      </p:grpSpPr>
      <p:sp>
        <p:nvSpPr>
          <p:cNvPr id="9" name="Retângulo: Cantos Arredondados 8">
            <a:extLst>
              <a:ext uri="{FF2B5EF4-FFF2-40B4-BE49-F238E27FC236}">
                <a16:creationId xmlns:a16="http://schemas.microsoft.com/office/drawing/2014/main" id="{60E8C6BF-110C-1939-9227-940CD746975A}"/>
              </a:ext>
            </a:extLst>
          </p:cNvPr>
          <p:cNvSpPr/>
          <p:nvPr userDrawn="1"/>
        </p:nvSpPr>
        <p:spPr>
          <a:xfrm>
            <a:off x="240632" y="160421"/>
            <a:ext cx="11758863" cy="6513095"/>
          </a:xfrm>
          <a:prstGeom prst="roundRect">
            <a:avLst>
              <a:gd name="adj" fmla="val 287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8357392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DBF80B-322B-25B5-F49C-65077C054999}"/>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91B453ED-3049-D671-0B05-455A2AD989BF}"/>
              </a:ext>
            </a:extLst>
          </p:cNvPr>
          <p:cNvSpPr>
            <a:spLocks noGrp="1"/>
          </p:cNvSpPr>
          <p:nvPr>
            <p:ph type="dt" sz="half" idx="10"/>
          </p:nvPr>
        </p:nvSpPr>
        <p:spPr/>
        <p:txBody>
          <a:bodyPr/>
          <a:lstStyle/>
          <a:p>
            <a:fld id="{4B3701EE-794B-474C-B1D2-4403266C2023}" type="datetimeFigureOut">
              <a:rPr lang="pt-BR" smtClean="0"/>
              <a:t>23/09/2023</a:t>
            </a:fld>
            <a:endParaRPr lang="pt-BR"/>
          </a:p>
        </p:txBody>
      </p:sp>
      <p:sp>
        <p:nvSpPr>
          <p:cNvPr id="4" name="Espaço Reservado para Rodapé 3">
            <a:extLst>
              <a:ext uri="{FF2B5EF4-FFF2-40B4-BE49-F238E27FC236}">
                <a16:creationId xmlns:a16="http://schemas.microsoft.com/office/drawing/2014/main" id="{B4DA2FF4-7A87-8A7E-5571-5C0A82FB5FCA}"/>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E5DFE1AB-F798-44BA-0ACD-DB18AF39224E}"/>
              </a:ext>
            </a:extLst>
          </p:cNvPr>
          <p:cNvSpPr>
            <a:spLocks noGrp="1"/>
          </p:cNvSpPr>
          <p:nvPr>
            <p:ph type="sldNum" sz="quarter" idx="12"/>
          </p:nvPr>
        </p:nvSpPr>
        <p:spPr/>
        <p:txBody>
          <a:bodyPr/>
          <a:lstStyle/>
          <a:p>
            <a:fld id="{678FBB9E-974A-4604-9E09-D60F6C4D7E55}" type="slidenum">
              <a:rPr lang="pt-BR" smtClean="0"/>
              <a:t>‹nº›</a:t>
            </a:fld>
            <a:endParaRPr lang="pt-BR"/>
          </a:p>
        </p:txBody>
      </p:sp>
    </p:spTree>
    <p:extLst>
      <p:ext uri="{BB962C8B-B14F-4D97-AF65-F5344CB8AC3E}">
        <p14:creationId xmlns:p14="http://schemas.microsoft.com/office/powerpoint/2010/main" val="9069351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7DC8B42F-CFA9-966D-22F8-D0F4B383C609}"/>
              </a:ext>
            </a:extLst>
          </p:cNvPr>
          <p:cNvSpPr>
            <a:spLocks noGrp="1"/>
          </p:cNvSpPr>
          <p:nvPr>
            <p:ph type="dt" sz="half" idx="10"/>
          </p:nvPr>
        </p:nvSpPr>
        <p:spPr/>
        <p:txBody>
          <a:bodyPr/>
          <a:lstStyle/>
          <a:p>
            <a:fld id="{4B3701EE-794B-474C-B1D2-4403266C2023}" type="datetimeFigureOut">
              <a:rPr lang="pt-BR" smtClean="0"/>
              <a:t>23/09/2023</a:t>
            </a:fld>
            <a:endParaRPr lang="pt-BR"/>
          </a:p>
        </p:txBody>
      </p:sp>
      <p:sp>
        <p:nvSpPr>
          <p:cNvPr id="3" name="Espaço Reservado para Rodapé 2">
            <a:extLst>
              <a:ext uri="{FF2B5EF4-FFF2-40B4-BE49-F238E27FC236}">
                <a16:creationId xmlns:a16="http://schemas.microsoft.com/office/drawing/2014/main" id="{FBFDB50C-DC0E-E585-C261-6F8CD21BF69B}"/>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2A6618C6-2625-61B2-C049-198F00A20D08}"/>
              </a:ext>
            </a:extLst>
          </p:cNvPr>
          <p:cNvSpPr>
            <a:spLocks noGrp="1"/>
          </p:cNvSpPr>
          <p:nvPr>
            <p:ph type="sldNum" sz="quarter" idx="12"/>
          </p:nvPr>
        </p:nvSpPr>
        <p:spPr/>
        <p:txBody>
          <a:bodyPr/>
          <a:lstStyle/>
          <a:p>
            <a:fld id="{678FBB9E-974A-4604-9E09-D60F6C4D7E55}" type="slidenum">
              <a:rPr lang="pt-BR" smtClean="0"/>
              <a:t>‹nº›</a:t>
            </a:fld>
            <a:endParaRPr lang="pt-BR"/>
          </a:p>
        </p:txBody>
      </p:sp>
    </p:spTree>
    <p:extLst>
      <p:ext uri="{BB962C8B-B14F-4D97-AF65-F5344CB8AC3E}">
        <p14:creationId xmlns:p14="http://schemas.microsoft.com/office/powerpoint/2010/main" val="15553604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CC77F389-9B97-E3E1-5D72-9AC6F57535A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dirty="0"/>
              <a:t>Clique para editar o título Mestre</a:t>
            </a:r>
          </a:p>
        </p:txBody>
      </p:sp>
      <p:sp>
        <p:nvSpPr>
          <p:cNvPr id="3" name="Espaço Reservado para Texto 2">
            <a:extLst>
              <a:ext uri="{FF2B5EF4-FFF2-40B4-BE49-F238E27FC236}">
                <a16:creationId xmlns:a16="http://schemas.microsoft.com/office/drawing/2014/main" id="{77A79FF9-F474-3F9A-D5BF-7E94270DDB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846C0186-849C-7BCD-6EEB-7DE0EA1AFF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3701EE-794B-474C-B1D2-4403266C2023}" type="datetimeFigureOut">
              <a:rPr lang="pt-BR" smtClean="0"/>
              <a:t>23/09/2023</a:t>
            </a:fld>
            <a:endParaRPr lang="pt-BR"/>
          </a:p>
        </p:txBody>
      </p:sp>
      <p:sp>
        <p:nvSpPr>
          <p:cNvPr id="5" name="Espaço Reservado para Rodapé 4">
            <a:extLst>
              <a:ext uri="{FF2B5EF4-FFF2-40B4-BE49-F238E27FC236}">
                <a16:creationId xmlns:a16="http://schemas.microsoft.com/office/drawing/2014/main" id="{D610E076-4C1E-A9D3-DA25-57086DFAA2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255B37-11BA-41F8-D28B-E8DB1BDEA7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8FBB9E-974A-4604-9E09-D60F6C4D7E55}" type="slidenum">
              <a:rPr lang="pt-BR" smtClean="0"/>
              <a:t>‹nº›</a:t>
            </a:fld>
            <a:endParaRPr lang="pt-BR"/>
          </a:p>
        </p:txBody>
      </p:sp>
    </p:spTree>
    <p:extLst>
      <p:ext uri="{BB962C8B-B14F-4D97-AF65-F5344CB8AC3E}">
        <p14:creationId xmlns:p14="http://schemas.microsoft.com/office/powerpoint/2010/main" val="37226574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4" r:id="rId4"/>
    <p:sldLayoutId id="2147483661" r:id="rId5"/>
    <p:sldLayoutId id="2147483662" r:id="rId6"/>
    <p:sldLayoutId id="2147483663" r:id="rId7"/>
    <p:sldLayoutId id="2147483654" r:id="rId8"/>
    <p:sldLayoutId id="2147483655" r:id="rId9"/>
    <p:sldLayoutId id="2147483656" r:id="rId10"/>
    <p:sldLayoutId id="2147483657" r:id="rId11"/>
    <p:sldLayoutId id="2147483658" r:id="rId12"/>
    <p:sldLayoutId id="2147483659" r:id="rId13"/>
    <p:sldLayoutId id="2147483665" r:id="rId14"/>
  </p:sldLayoutIdLst>
  <p:txStyles>
    <p:titleStyle>
      <a:lvl1pPr algn="l" defTabSz="914400" rtl="0" eaLnBrk="1" latinLnBrk="0" hangingPunct="1">
        <a:lnSpc>
          <a:spcPct val="90000"/>
        </a:lnSpc>
        <a:spcBef>
          <a:spcPct val="0"/>
        </a:spcBef>
        <a:buNone/>
        <a:defRPr sz="4400" kern="1200">
          <a:solidFill>
            <a:schemeClr val="tx1"/>
          </a:solidFill>
          <a:latin typeface="Eras Bold ITC" panose="020B0907030504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Eras Demi ITC" panose="020B08050305040208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Eras Demi ITC" panose="020B08050305040208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Eras Demi ITC" panose="020B08050305040208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Eras Demi ITC" panose="020B08050305040208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Eras Demi ITC" panose="020B08050305040208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xml"/><Relationship Id="rId4" Type="http://schemas.microsoft.com/office/2007/relationships/hdphoto" Target="../media/hdphoto4.wdp"/></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13.sv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4B5E5FC1-E2D5-634E-6965-1A75F7EA2011}"/>
              </a:ext>
            </a:extLst>
          </p:cNvPr>
          <p:cNvPicPr>
            <a:picLocks noChangeAspect="1"/>
          </p:cNvPicPr>
          <p:nvPr/>
        </p:nvPicPr>
        <p:blipFill rotWithShape="1">
          <a:blip r:embed="rId2">
            <a:extLst>
              <a:ext uri="{28A0092B-C50C-407E-A947-70E740481C1C}">
                <a14:useLocalDpi xmlns:a14="http://schemas.microsoft.com/office/drawing/2010/main" val="0"/>
              </a:ext>
            </a:extLst>
          </a:blip>
          <a:srcRect l="9732" b="18759"/>
          <a:stretch/>
        </p:blipFill>
        <p:spPr>
          <a:xfrm>
            <a:off x="0" y="0"/>
            <a:ext cx="12192000" cy="6858000"/>
          </a:xfrm>
          <a:prstGeom prst="rect">
            <a:avLst/>
          </a:prstGeom>
        </p:spPr>
      </p:pic>
      <p:sp>
        <p:nvSpPr>
          <p:cNvPr id="8" name="Retângulo 7">
            <a:extLst>
              <a:ext uri="{FF2B5EF4-FFF2-40B4-BE49-F238E27FC236}">
                <a16:creationId xmlns:a16="http://schemas.microsoft.com/office/drawing/2014/main" id="{5AA6A5F3-4093-9DCE-AC99-460EE6FEE7F4}"/>
              </a:ext>
            </a:extLst>
          </p:cNvPr>
          <p:cNvSpPr/>
          <p:nvPr/>
        </p:nvSpPr>
        <p:spPr>
          <a:xfrm>
            <a:off x="0" y="0"/>
            <a:ext cx="12192000" cy="6858000"/>
          </a:xfrm>
          <a:prstGeom prst="rect">
            <a:avLst/>
          </a:prstGeom>
          <a:gradFill flip="none" rotWithShape="1">
            <a:gsLst>
              <a:gs pos="0">
                <a:schemeClr val="tx1"/>
              </a:gs>
              <a:gs pos="72000">
                <a:schemeClr val="tx1">
                  <a:alpha val="59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 name="CaixaDeTexto 10">
            <a:extLst>
              <a:ext uri="{FF2B5EF4-FFF2-40B4-BE49-F238E27FC236}">
                <a16:creationId xmlns:a16="http://schemas.microsoft.com/office/drawing/2014/main" id="{1F74E90E-6635-F97F-BDD8-C03770A75020}"/>
              </a:ext>
            </a:extLst>
          </p:cNvPr>
          <p:cNvSpPr txBox="1"/>
          <p:nvPr/>
        </p:nvSpPr>
        <p:spPr>
          <a:xfrm>
            <a:off x="5897485" y="1985331"/>
            <a:ext cx="4126826" cy="830997"/>
          </a:xfrm>
          <a:prstGeom prst="rect">
            <a:avLst/>
          </a:prstGeom>
          <a:noFill/>
        </p:spPr>
        <p:txBody>
          <a:bodyPr wrap="square" rtlCol="0">
            <a:spAutoFit/>
          </a:bodyPr>
          <a:lstStyle>
            <a:defPPr>
              <a:defRPr lang="pt-BR"/>
            </a:defPPr>
            <a:lvl1pPr algn="ctr">
              <a:defRPr sz="5400" b="1" spc="-300">
                <a:solidFill>
                  <a:schemeClr val="bg1"/>
                </a:solidFill>
                <a:latin typeface="Aharony"/>
              </a:defRPr>
            </a:lvl1pPr>
          </a:lstStyle>
          <a:p>
            <a:pPr algn="l"/>
            <a:r>
              <a:rPr lang="pt-BR" sz="4800" spc="0" dirty="0"/>
              <a:t>Avaliação</a:t>
            </a:r>
          </a:p>
        </p:txBody>
      </p:sp>
      <p:sp>
        <p:nvSpPr>
          <p:cNvPr id="14" name="CaixaDeTexto 13">
            <a:extLst>
              <a:ext uri="{FF2B5EF4-FFF2-40B4-BE49-F238E27FC236}">
                <a16:creationId xmlns:a16="http://schemas.microsoft.com/office/drawing/2014/main" id="{EB027D90-BFE0-15F9-1DD5-745036208DF5}"/>
              </a:ext>
            </a:extLst>
          </p:cNvPr>
          <p:cNvSpPr txBox="1"/>
          <p:nvPr/>
        </p:nvSpPr>
        <p:spPr>
          <a:xfrm>
            <a:off x="5895467" y="2457669"/>
            <a:ext cx="6087980" cy="1569660"/>
          </a:xfrm>
          <a:prstGeom prst="rect">
            <a:avLst/>
          </a:prstGeom>
          <a:noFill/>
        </p:spPr>
        <p:txBody>
          <a:bodyPr wrap="square" rtlCol="0">
            <a:spAutoFit/>
          </a:bodyPr>
          <a:lstStyle>
            <a:defPPr>
              <a:defRPr lang="pt-BR"/>
            </a:defPPr>
            <a:lvl1pPr>
              <a:defRPr sz="11500" b="1" spc="-300">
                <a:solidFill>
                  <a:srgbClr val="FFDA6C"/>
                </a:solidFill>
                <a:latin typeface="Aharony"/>
              </a:defRPr>
            </a:lvl1pPr>
          </a:lstStyle>
          <a:p>
            <a:r>
              <a:rPr lang="pt-BR" sz="9600" dirty="0"/>
              <a:t>DEPRESSÃO</a:t>
            </a:r>
          </a:p>
        </p:txBody>
      </p:sp>
      <p:sp>
        <p:nvSpPr>
          <p:cNvPr id="17" name="CaixaDeTexto 16">
            <a:extLst>
              <a:ext uri="{FF2B5EF4-FFF2-40B4-BE49-F238E27FC236}">
                <a16:creationId xmlns:a16="http://schemas.microsoft.com/office/drawing/2014/main" id="{F92B00DA-3493-DCD3-80E0-1253B65D9519}"/>
              </a:ext>
            </a:extLst>
          </p:cNvPr>
          <p:cNvSpPr txBox="1"/>
          <p:nvPr/>
        </p:nvSpPr>
        <p:spPr>
          <a:xfrm>
            <a:off x="6104020" y="5283540"/>
            <a:ext cx="6087980" cy="584775"/>
          </a:xfrm>
          <a:prstGeom prst="rect">
            <a:avLst/>
          </a:prstGeom>
          <a:noFill/>
        </p:spPr>
        <p:txBody>
          <a:bodyPr wrap="square" rtlCol="0">
            <a:spAutoFit/>
          </a:bodyPr>
          <a:lstStyle>
            <a:defPPr>
              <a:defRPr lang="pt-BR"/>
            </a:defPPr>
            <a:lvl1pPr algn="ctr">
              <a:defRPr sz="4800" b="1" spc="-300">
                <a:solidFill>
                  <a:schemeClr val="bg1"/>
                </a:solidFill>
                <a:latin typeface="Aharony"/>
              </a:defRPr>
            </a:lvl1pPr>
          </a:lstStyle>
          <a:p>
            <a:pPr algn="l"/>
            <a:r>
              <a:rPr lang="pt-BR" sz="3200" spc="0" dirty="0">
                <a:latin typeface="+mj-lt"/>
              </a:rPr>
              <a:t>Facilitador: </a:t>
            </a:r>
            <a:r>
              <a:rPr lang="pt-BR" sz="3200" spc="0" dirty="0">
                <a:solidFill>
                  <a:srgbClr val="FFDA6C"/>
                </a:solidFill>
                <a:latin typeface="+mj-lt"/>
              </a:rPr>
              <a:t>Márcio Carvalho</a:t>
            </a:r>
          </a:p>
        </p:txBody>
      </p:sp>
      <p:pic>
        <p:nvPicPr>
          <p:cNvPr id="20" name="Imagem 19">
            <a:extLst>
              <a:ext uri="{FF2B5EF4-FFF2-40B4-BE49-F238E27FC236}">
                <a16:creationId xmlns:a16="http://schemas.microsoft.com/office/drawing/2014/main" id="{6AD7F521-7265-6661-F348-319BFC9F025A}"/>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5000" b="45000" l="3598" r="32381"/>
                    </a14:imgEffect>
                  </a14:imgLayer>
                </a14:imgProps>
              </a:ext>
              <a:ext uri="{28A0092B-C50C-407E-A947-70E740481C1C}">
                <a14:useLocalDpi xmlns:a14="http://schemas.microsoft.com/office/drawing/2010/main" val="0"/>
              </a:ext>
            </a:extLst>
          </a:blip>
          <a:srcRect l="6098" t="3633" r="64021" b="56886"/>
          <a:stretch/>
        </p:blipFill>
        <p:spPr>
          <a:xfrm>
            <a:off x="8475489" y="217566"/>
            <a:ext cx="927935" cy="1023108"/>
          </a:xfrm>
          <a:prstGeom prst="ellipse">
            <a:avLst/>
          </a:prstGeom>
        </p:spPr>
      </p:pic>
    </p:spTree>
    <p:extLst>
      <p:ext uri="{BB962C8B-B14F-4D97-AF65-F5344CB8AC3E}">
        <p14:creationId xmlns:p14="http://schemas.microsoft.com/office/powerpoint/2010/main" val="787519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11"/>
                                        </p:tgtEl>
                                        <p:attrNameLst>
                                          <p:attrName>ppt_y</p:attrName>
                                        </p:attrNameLst>
                                      </p:cBhvr>
                                      <p:tavLst>
                                        <p:tav tm="0">
                                          <p:val>
                                            <p:strVal val="#ppt_y"/>
                                          </p:val>
                                        </p:tav>
                                        <p:tav tm="100000">
                                          <p:val>
                                            <p:strVal val="#ppt_y"/>
                                          </p:val>
                                        </p:tav>
                                      </p:tavLst>
                                    </p:anim>
                                    <p:anim calcmode="lin" valueType="num">
                                      <p:cBhvr>
                                        <p:cTn id="9"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11"/>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14"/>
                                        </p:tgtEl>
                                        <p:attrNameLst>
                                          <p:attrName>ppt_y</p:attrName>
                                        </p:attrNameLst>
                                      </p:cBhvr>
                                      <p:tavLst>
                                        <p:tav tm="0">
                                          <p:val>
                                            <p:strVal val="#ppt_y"/>
                                          </p:val>
                                        </p:tav>
                                        <p:tav tm="100000">
                                          <p:val>
                                            <p:strVal val="#ppt_y"/>
                                          </p:val>
                                        </p:tav>
                                      </p:tavLst>
                                    </p:anim>
                                    <p:anim calcmode="lin" valueType="num">
                                      <p:cBhvr>
                                        <p:cTn id="16" dur="50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14"/>
                                        </p:tgtEl>
                                      </p:cBhvr>
                                    </p:animEffect>
                                  </p:childTnLst>
                                </p:cTn>
                              </p:par>
                              <p:par>
                                <p:cTn id="19" presetID="41" presetClass="entr" presetSubtype="0" fill="hold" grpId="0" nodeType="withEffect">
                                  <p:stCondLst>
                                    <p:cond delay="0"/>
                                  </p:stCondLst>
                                  <p:iterate type="lt">
                                    <p:tmPct val="10000"/>
                                  </p:iterate>
                                  <p:childTnLst>
                                    <p:set>
                                      <p:cBhvr>
                                        <p:cTn id="20" dur="1" fill="hold">
                                          <p:stCondLst>
                                            <p:cond delay="0"/>
                                          </p:stCondLst>
                                        </p:cTn>
                                        <p:tgtEl>
                                          <p:spTgt spid="17"/>
                                        </p:tgtEl>
                                        <p:attrNameLst>
                                          <p:attrName>style.visibility</p:attrName>
                                        </p:attrNameLst>
                                      </p:cBhvr>
                                      <p:to>
                                        <p:strVal val="visible"/>
                                      </p:to>
                                    </p:set>
                                    <p:anim calcmode="lin" valueType="num">
                                      <p:cBhvr>
                                        <p:cTn id="21" dur="500" fill="hold"/>
                                        <p:tgtEl>
                                          <p:spTgt spid="17"/>
                                        </p:tgtEl>
                                        <p:attrNameLst>
                                          <p:attrName>ppt_x</p:attrName>
                                        </p:attrNameLst>
                                      </p:cBhvr>
                                      <p:tavLst>
                                        <p:tav tm="0">
                                          <p:val>
                                            <p:strVal val="#ppt_x"/>
                                          </p:val>
                                        </p:tav>
                                        <p:tav tm="50000">
                                          <p:val>
                                            <p:strVal val="#ppt_x+.1"/>
                                          </p:val>
                                        </p:tav>
                                        <p:tav tm="100000">
                                          <p:val>
                                            <p:strVal val="#ppt_x"/>
                                          </p:val>
                                        </p:tav>
                                      </p:tavLst>
                                    </p:anim>
                                    <p:anim calcmode="lin" valueType="num">
                                      <p:cBhvr>
                                        <p:cTn id="22" dur="500" fill="hold"/>
                                        <p:tgtEl>
                                          <p:spTgt spid="17"/>
                                        </p:tgtEl>
                                        <p:attrNameLst>
                                          <p:attrName>ppt_y</p:attrName>
                                        </p:attrNameLst>
                                      </p:cBhvr>
                                      <p:tavLst>
                                        <p:tav tm="0">
                                          <p:val>
                                            <p:strVal val="#ppt_y"/>
                                          </p:val>
                                        </p:tav>
                                        <p:tav tm="100000">
                                          <p:val>
                                            <p:strVal val="#ppt_y"/>
                                          </p:val>
                                        </p:tav>
                                      </p:tavLst>
                                    </p:anim>
                                    <p:anim calcmode="lin" valueType="num">
                                      <p:cBhvr>
                                        <p:cTn id="23" dur="500" fill="hold"/>
                                        <p:tgtEl>
                                          <p:spTgt spid="17"/>
                                        </p:tgtEl>
                                        <p:attrNameLst>
                                          <p:attrName>ppt_h</p:attrName>
                                        </p:attrNameLst>
                                      </p:cBhvr>
                                      <p:tavLst>
                                        <p:tav tm="0">
                                          <p:val>
                                            <p:strVal val="#ppt_h/10"/>
                                          </p:val>
                                        </p:tav>
                                        <p:tav tm="50000">
                                          <p:val>
                                            <p:strVal val="#ppt_h+.01"/>
                                          </p:val>
                                        </p:tav>
                                        <p:tav tm="100000">
                                          <p:val>
                                            <p:strVal val="#ppt_h"/>
                                          </p:val>
                                        </p:tav>
                                      </p:tavLst>
                                    </p:anim>
                                    <p:anim calcmode="lin" valueType="num">
                                      <p:cBhvr>
                                        <p:cTn id="24" dur="500" fill="hold"/>
                                        <p:tgtEl>
                                          <p:spTgt spid="17"/>
                                        </p:tgtEl>
                                        <p:attrNameLst>
                                          <p:attrName>ppt_w</p:attrName>
                                        </p:attrNameLst>
                                      </p:cBhvr>
                                      <p:tavLst>
                                        <p:tav tm="0">
                                          <p:val>
                                            <p:strVal val="#ppt_w/10"/>
                                          </p:val>
                                        </p:tav>
                                        <p:tav tm="50000">
                                          <p:val>
                                            <p:strVal val="#ppt_w+.01"/>
                                          </p:val>
                                        </p:tav>
                                        <p:tav tm="100000">
                                          <p:val>
                                            <p:strVal val="#ppt_w"/>
                                          </p:val>
                                        </p:tav>
                                      </p:tavLst>
                                    </p:anim>
                                    <p:animEffect transition="in" filter="fade">
                                      <p:cBhvr>
                                        <p:cTn id="25" dur="500" tmFilter="0,0; .5, 1; 1, 1"/>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0002E228-CECA-6EB6-507B-DE501FD46BB0}"/>
              </a:ext>
            </a:extLst>
          </p:cNvPr>
          <p:cNvPicPr>
            <a:picLocks noChangeAspect="1"/>
          </p:cNvPicPr>
          <p:nvPr/>
        </p:nvPicPr>
        <p:blipFill rotWithShape="1">
          <a:blip r:embed="rId2">
            <a:extLst>
              <a:ext uri="{28A0092B-C50C-407E-A947-70E740481C1C}">
                <a14:useLocalDpi xmlns:a14="http://schemas.microsoft.com/office/drawing/2010/main" val="0"/>
              </a:ext>
            </a:extLst>
          </a:blip>
          <a:srcRect t="15595"/>
          <a:stretch/>
        </p:blipFill>
        <p:spPr>
          <a:xfrm>
            <a:off x="0" y="0"/>
            <a:ext cx="12192000" cy="6858000"/>
          </a:xfrm>
          <a:prstGeom prst="rect">
            <a:avLst/>
          </a:prstGeom>
        </p:spPr>
      </p:pic>
      <p:sp>
        <p:nvSpPr>
          <p:cNvPr id="4" name="Retângulo 3">
            <a:extLst>
              <a:ext uri="{FF2B5EF4-FFF2-40B4-BE49-F238E27FC236}">
                <a16:creationId xmlns:a16="http://schemas.microsoft.com/office/drawing/2014/main" id="{E5285220-428B-89AD-2BC4-CDDBB537889C}"/>
              </a:ext>
            </a:extLst>
          </p:cNvPr>
          <p:cNvSpPr/>
          <p:nvPr/>
        </p:nvSpPr>
        <p:spPr>
          <a:xfrm>
            <a:off x="0" y="0"/>
            <a:ext cx="12192000" cy="6858000"/>
          </a:xfrm>
          <a:prstGeom prst="rect">
            <a:avLst/>
          </a:prstGeom>
          <a:gradFill flip="none" rotWithShape="1">
            <a:gsLst>
              <a:gs pos="33000">
                <a:schemeClr val="tx1"/>
              </a:gs>
              <a:gs pos="64000">
                <a:schemeClr val="tx1">
                  <a:alpha val="54000"/>
                </a:schemeClr>
              </a:gs>
            </a:gsLst>
            <a:lin ang="108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 name="CaixaDeTexto 4">
            <a:extLst>
              <a:ext uri="{FF2B5EF4-FFF2-40B4-BE49-F238E27FC236}">
                <a16:creationId xmlns:a16="http://schemas.microsoft.com/office/drawing/2014/main" id="{95746851-0FA9-90E4-F45D-C5E20D3D7E2D}"/>
              </a:ext>
            </a:extLst>
          </p:cNvPr>
          <p:cNvSpPr txBox="1"/>
          <p:nvPr/>
        </p:nvSpPr>
        <p:spPr>
          <a:xfrm>
            <a:off x="619632" y="172573"/>
            <a:ext cx="4610094" cy="646331"/>
          </a:xfrm>
          <a:prstGeom prst="rect">
            <a:avLst/>
          </a:prstGeom>
          <a:noFill/>
        </p:spPr>
        <p:txBody>
          <a:bodyPr wrap="square" rtlCol="0">
            <a:spAutoFit/>
          </a:bodyPr>
          <a:lstStyle>
            <a:defPPr>
              <a:defRPr lang="pt-BR"/>
            </a:defPPr>
            <a:lvl1pPr algn="ctr">
              <a:defRPr sz="5400" b="1" spc="-300">
                <a:solidFill>
                  <a:schemeClr val="bg1"/>
                </a:solidFill>
                <a:latin typeface="Aharony"/>
              </a:defRPr>
            </a:lvl1pPr>
          </a:lstStyle>
          <a:p>
            <a:pPr algn="l"/>
            <a:r>
              <a:rPr lang="pt-BR" sz="3600" spc="0" dirty="0"/>
              <a:t>Outros sintomas</a:t>
            </a:r>
          </a:p>
        </p:txBody>
      </p:sp>
      <p:sp>
        <p:nvSpPr>
          <p:cNvPr id="6" name="CaixaDeTexto 5">
            <a:extLst>
              <a:ext uri="{FF2B5EF4-FFF2-40B4-BE49-F238E27FC236}">
                <a16:creationId xmlns:a16="http://schemas.microsoft.com/office/drawing/2014/main" id="{3216DF06-A874-5169-72DE-1091D291D6B6}"/>
              </a:ext>
            </a:extLst>
          </p:cNvPr>
          <p:cNvSpPr txBox="1"/>
          <p:nvPr/>
        </p:nvSpPr>
        <p:spPr>
          <a:xfrm>
            <a:off x="617614" y="709079"/>
            <a:ext cx="6087980" cy="923330"/>
          </a:xfrm>
          <a:prstGeom prst="rect">
            <a:avLst/>
          </a:prstGeom>
          <a:noFill/>
        </p:spPr>
        <p:txBody>
          <a:bodyPr wrap="square" rtlCol="0">
            <a:spAutoFit/>
          </a:bodyPr>
          <a:lstStyle>
            <a:defPPr>
              <a:defRPr lang="pt-BR"/>
            </a:defPPr>
            <a:lvl1pPr>
              <a:defRPr sz="11500" b="1" spc="-300">
                <a:solidFill>
                  <a:srgbClr val="FFDA6C"/>
                </a:solidFill>
                <a:latin typeface="Aharony"/>
              </a:defRPr>
            </a:lvl1pPr>
          </a:lstStyle>
          <a:p>
            <a:r>
              <a:rPr lang="pt-BR" sz="5400" spc="300" dirty="0"/>
              <a:t>DEPRESSÃO</a:t>
            </a:r>
          </a:p>
        </p:txBody>
      </p:sp>
      <p:sp>
        <p:nvSpPr>
          <p:cNvPr id="7" name="CaixaDeTexto 6">
            <a:extLst>
              <a:ext uri="{FF2B5EF4-FFF2-40B4-BE49-F238E27FC236}">
                <a16:creationId xmlns:a16="http://schemas.microsoft.com/office/drawing/2014/main" id="{5AFD5AEB-C8E3-C1A1-5F4A-C339B6B50F3B}"/>
              </a:ext>
            </a:extLst>
          </p:cNvPr>
          <p:cNvSpPr txBox="1"/>
          <p:nvPr/>
        </p:nvSpPr>
        <p:spPr>
          <a:xfrm>
            <a:off x="5630789" y="327619"/>
            <a:ext cx="4027706" cy="584775"/>
          </a:xfrm>
          <a:prstGeom prst="rect">
            <a:avLst/>
          </a:prstGeom>
          <a:noFill/>
        </p:spPr>
        <p:txBody>
          <a:bodyPr wrap="none" rtlCol="0">
            <a:spAutoFit/>
          </a:bodyPr>
          <a:lstStyle/>
          <a:p>
            <a:r>
              <a:rPr lang="pt-BR" sz="3200" dirty="0">
                <a:solidFill>
                  <a:schemeClr val="bg1"/>
                </a:solidFill>
              </a:rPr>
              <a:t>1-Agitação ou Lentidão</a:t>
            </a:r>
          </a:p>
        </p:txBody>
      </p:sp>
      <p:sp>
        <p:nvSpPr>
          <p:cNvPr id="9" name="CaixaDeTexto 8">
            <a:extLst>
              <a:ext uri="{FF2B5EF4-FFF2-40B4-BE49-F238E27FC236}">
                <a16:creationId xmlns:a16="http://schemas.microsoft.com/office/drawing/2014/main" id="{EA269110-8D39-2405-47E1-6A14A22D7312}"/>
              </a:ext>
            </a:extLst>
          </p:cNvPr>
          <p:cNvSpPr txBox="1"/>
          <p:nvPr/>
        </p:nvSpPr>
        <p:spPr>
          <a:xfrm>
            <a:off x="5630789" y="1011706"/>
            <a:ext cx="3804055" cy="584775"/>
          </a:xfrm>
          <a:prstGeom prst="rect">
            <a:avLst/>
          </a:prstGeom>
          <a:noFill/>
        </p:spPr>
        <p:txBody>
          <a:bodyPr wrap="none" rtlCol="0">
            <a:spAutoFit/>
          </a:bodyPr>
          <a:lstStyle/>
          <a:p>
            <a:r>
              <a:rPr lang="pt-BR" sz="3200" dirty="0">
                <a:solidFill>
                  <a:schemeClr val="bg1"/>
                </a:solidFill>
              </a:rPr>
              <a:t>2- Problemas do sono</a:t>
            </a:r>
          </a:p>
        </p:txBody>
      </p:sp>
      <p:sp>
        <p:nvSpPr>
          <p:cNvPr id="10" name="CaixaDeTexto 9">
            <a:extLst>
              <a:ext uri="{FF2B5EF4-FFF2-40B4-BE49-F238E27FC236}">
                <a16:creationId xmlns:a16="http://schemas.microsoft.com/office/drawing/2014/main" id="{44DAD25D-3C01-C5BF-B35C-9A2525D18D46}"/>
              </a:ext>
            </a:extLst>
          </p:cNvPr>
          <p:cNvSpPr txBox="1"/>
          <p:nvPr/>
        </p:nvSpPr>
        <p:spPr>
          <a:xfrm>
            <a:off x="5630789" y="1695793"/>
            <a:ext cx="4796587" cy="584775"/>
          </a:xfrm>
          <a:prstGeom prst="rect">
            <a:avLst/>
          </a:prstGeom>
          <a:noFill/>
        </p:spPr>
        <p:txBody>
          <a:bodyPr wrap="square" rtlCol="0">
            <a:spAutoFit/>
          </a:bodyPr>
          <a:lstStyle/>
          <a:p>
            <a:r>
              <a:rPr lang="pt-BR" sz="3200" dirty="0">
                <a:solidFill>
                  <a:schemeClr val="bg1"/>
                </a:solidFill>
              </a:rPr>
              <a:t>3- Baixa energia ou fadiga</a:t>
            </a:r>
          </a:p>
        </p:txBody>
      </p:sp>
      <p:sp>
        <p:nvSpPr>
          <p:cNvPr id="11" name="CaixaDeTexto 10">
            <a:extLst>
              <a:ext uri="{FF2B5EF4-FFF2-40B4-BE49-F238E27FC236}">
                <a16:creationId xmlns:a16="http://schemas.microsoft.com/office/drawing/2014/main" id="{101B5868-EFC7-54C4-326A-983511ACAC5D}"/>
              </a:ext>
            </a:extLst>
          </p:cNvPr>
          <p:cNvSpPr txBox="1"/>
          <p:nvPr/>
        </p:nvSpPr>
        <p:spPr>
          <a:xfrm>
            <a:off x="5630789" y="2379880"/>
            <a:ext cx="5021177" cy="584775"/>
          </a:xfrm>
          <a:prstGeom prst="rect">
            <a:avLst/>
          </a:prstGeom>
          <a:noFill/>
        </p:spPr>
        <p:txBody>
          <a:bodyPr wrap="square" rtlCol="0">
            <a:spAutoFit/>
          </a:bodyPr>
          <a:lstStyle/>
          <a:p>
            <a:r>
              <a:rPr lang="pt-BR" sz="3200" dirty="0">
                <a:solidFill>
                  <a:schemeClr val="bg1"/>
                </a:solidFill>
              </a:rPr>
              <a:t>4- Alterações no Apetite</a:t>
            </a:r>
          </a:p>
        </p:txBody>
      </p:sp>
      <p:sp>
        <p:nvSpPr>
          <p:cNvPr id="12" name="CaixaDeTexto 11">
            <a:extLst>
              <a:ext uri="{FF2B5EF4-FFF2-40B4-BE49-F238E27FC236}">
                <a16:creationId xmlns:a16="http://schemas.microsoft.com/office/drawing/2014/main" id="{5CE58C67-8A24-D0EA-AFC4-7F764206C1B0}"/>
              </a:ext>
            </a:extLst>
          </p:cNvPr>
          <p:cNvSpPr txBox="1"/>
          <p:nvPr/>
        </p:nvSpPr>
        <p:spPr>
          <a:xfrm>
            <a:off x="5630789" y="3063967"/>
            <a:ext cx="5791193" cy="584775"/>
          </a:xfrm>
          <a:prstGeom prst="rect">
            <a:avLst/>
          </a:prstGeom>
          <a:noFill/>
        </p:spPr>
        <p:txBody>
          <a:bodyPr wrap="square" rtlCol="0">
            <a:spAutoFit/>
          </a:bodyPr>
          <a:lstStyle/>
          <a:p>
            <a:r>
              <a:rPr lang="pt-BR" sz="3200" dirty="0">
                <a:solidFill>
                  <a:schemeClr val="bg1"/>
                </a:solidFill>
              </a:rPr>
              <a:t>5- Pensamentos ou atos suicidas</a:t>
            </a:r>
          </a:p>
        </p:txBody>
      </p:sp>
      <p:sp>
        <p:nvSpPr>
          <p:cNvPr id="13" name="CaixaDeTexto 12">
            <a:extLst>
              <a:ext uri="{FF2B5EF4-FFF2-40B4-BE49-F238E27FC236}">
                <a16:creationId xmlns:a16="http://schemas.microsoft.com/office/drawing/2014/main" id="{FBBBC53E-3802-A6FF-D3D0-6A691494A8BE}"/>
              </a:ext>
            </a:extLst>
          </p:cNvPr>
          <p:cNvSpPr txBox="1"/>
          <p:nvPr/>
        </p:nvSpPr>
        <p:spPr>
          <a:xfrm>
            <a:off x="5630789" y="3748054"/>
            <a:ext cx="6384749" cy="584775"/>
          </a:xfrm>
          <a:prstGeom prst="rect">
            <a:avLst/>
          </a:prstGeom>
          <a:noFill/>
        </p:spPr>
        <p:txBody>
          <a:bodyPr wrap="square" rtlCol="0">
            <a:spAutoFit/>
          </a:bodyPr>
          <a:lstStyle/>
          <a:p>
            <a:r>
              <a:rPr lang="pt-BR" sz="3200" dirty="0">
                <a:solidFill>
                  <a:schemeClr val="bg1"/>
                </a:solidFill>
              </a:rPr>
              <a:t>6- Pensamento de inutilidade e culpa</a:t>
            </a:r>
          </a:p>
        </p:txBody>
      </p:sp>
      <p:sp>
        <p:nvSpPr>
          <p:cNvPr id="14" name="CaixaDeTexto 13">
            <a:extLst>
              <a:ext uri="{FF2B5EF4-FFF2-40B4-BE49-F238E27FC236}">
                <a16:creationId xmlns:a16="http://schemas.microsoft.com/office/drawing/2014/main" id="{8F60C448-2228-6ED2-4ACC-BB969BACADA9}"/>
              </a:ext>
            </a:extLst>
          </p:cNvPr>
          <p:cNvSpPr txBox="1"/>
          <p:nvPr/>
        </p:nvSpPr>
        <p:spPr>
          <a:xfrm>
            <a:off x="5630789" y="4432141"/>
            <a:ext cx="4796586" cy="584775"/>
          </a:xfrm>
          <a:prstGeom prst="rect">
            <a:avLst/>
          </a:prstGeom>
          <a:noFill/>
        </p:spPr>
        <p:txBody>
          <a:bodyPr wrap="square" rtlCol="0">
            <a:spAutoFit/>
          </a:bodyPr>
          <a:lstStyle/>
          <a:p>
            <a:r>
              <a:rPr lang="pt-BR" sz="3200" dirty="0">
                <a:solidFill>
                  <a:schemeClr val="bg1"/>
                </a:solidFill>
              </a:rPr>
              <a:t>7- Indecisão</a:t>
            </a:r>
          </a:p>
        </p:txBody>
      </p:sp>
      <p:sp>
        <p:nvSpPr>
          <p:cNvPr id="15" name="CaixaDeTexto 14">
            <a:extLst>
              <a:ext uri="{FF2B5EF4-FFF2-40B4-BE49-F238E27FC236}">
                <a16:creationId xmlns:a16="http://schemas.microsoft.com/office/drawing/2014/main" id="{C0817EF6-A2AF-D47F-44EB-EA42E642D757}"/>
              </a:ext>
            </a:extLst>
          </p:cNvPr>
          <p:cNvSpPr txBox="1"/>
          <p:nvPr/>
        </p:nvSpPr>
        <p:spPr>
          <a:xfrm>
            <a:off x="5630789" y="5116228"/>
            <a:ext cx="4796586" cy="584775"/>
          </a:xfrm>
          <a:prstGeom prst="rect">
            <a:avLst/>
          </a:prstGeom>
          <a:noFill/>
        </p:spPr>
        <p:txBody>
          <a:bodyPr wrap="square" rtlCol="0">
            <a:spAutoFit/>
          </a:bodyPr>
          <a:lstStyle/>
          <a:p>
            <a:r>
              <a:rPr lang="pt-BR" sz="3200" dirty="0">
                <a:solidFill>
                  <a:schemeClr val="bg1"/>
                </a:solidFill>
              </a:rPr>
              <a:t>8- Desesperança</a:t>
            </a:r>
          </a:p>
        </p:txBody>
      </p:sp>
      <p:sp>
        <p:nvSpPr>
          <p:cNvPr id="16" name="CaixaDeTexto 15">
            <a:extLst>
              <a:ext uri="{FF2B5EF4-FFF2-40B4-BE49-F238E27FC236}">
                <a16:creationId xmlns:a16="http://schemas.microsoft.com/office/drawing/2014/main" id="{D996E2D6-65C4-A071-79E9-23BD6EC56E9B}"/>
              </a:ext>
            </a:extLst>
          </p:cNvPr>
          <p:cNvSpPr txBox="1"/>
          <p:nvPr/>
        </p:nvSpPr>
        <p:spPr>
          <a:xfrm>
            <a:off x="5630789" y="5800315"/>
            <a:ext cx="4796586" cy="584775"/>
          </a:xfrm>
          <a:prstGeom prst="rect">
            <a:avLst/>
          </a:prstGeom>
          <a:noFill/>
        </p:spPr>
        <p:txBody>
          <a:bodyPr wrap="square" rtlCol="0">
            <a:spAutoFit/>
          </a:bodyPr>
          <a:lstStyle/>
          <a:p>
            <a:r>
              <a:rPr lang="pt-BR" sz="3200" dirty="0">
                <a:solidFill>
                  <a:schemeClr val="bg1"/>
                </a:solidFill>
              </a:rPr>
              <a:t>9- Concentração reduzida</a:t>
            </a:r>
          </a:p>
        </p:txBody>
      </p:sp>
    </p:spTree>
    <p:extLst>
      <p:ext uri="{BB962C8B-B14F-4D97-AF65-F5344CB8AC3E}">
        <p14:creationId xmlns:p14="http://schemas.microsoft.com/office/powerpoint/2010/main" val="2869096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 calcmode="lin" valueType="num">
                                      <p:cBhvr>
                                        <p:cTn id="7" dur="25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8" dur="250" fill="hold"/>
                                        <p:tgtEl>
                                          <p:spTgt spid="5"/>
                                        </p:tgtEl>
                                        <p:attrNameLst>
                                          <p:attrName>ppt_y</p:attrName>
                                        </p:attrNameLst>
                                      </p:cBhvr>
                                      <p:tavLst>
                                        <p:tav tm="0">
                                          <p:val>
                                            <p:strVal val="#ppt_y"/>
                                          </p:val>
                                        </p:tav>
                                        <p:tav tm="100000">
                                          <p:val>
                                            <p:strVal val="#ppt_y"/>
                                          </p:val>
                                        </p:tav>
                                      </p:tavLst>
                                    </p:anim>
                                    <p:anim calcmode="lin" valueType="num">
                                      <p:cBhvr>
                                        <p:cTn id="9" dur="25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0" dur="25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1" dur="250" tmFilter="0,0; .5, 1; 1, 1"/>
                                        <p:tgtEl>
                                          <p:spTgt spid="5"/>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6"/>
                                        </p:tgtEl>
                                        <p:attrNameLst>
                                          <p:attrName>style.visibility</p:attrName>
                                        </p:attrNameLst>
                                      </p:cBhvr>
                                      <p:to>
                                        <p:strVal val="visible"/>
                                      </p:to>
                                    </p:set>
                                    <p:anim calcmode="lin" valueType="num">
                                      <p:cBhvr>
                                        <p:cTn id="14" dur="250" fill="hold"/>
                                        <p:tgtEl>
                                          <p:spTgt spid="6"/>
                                        </p:tgtEl>
                                        <p:attrNameLst>
                                          <p:attrName>ppt_x</p:attrName>
                                        </p:attrNameLst>
                                      </p:cBhvr>
                                      <p:tavLst>
                                        <p:tav tm="0">
                                          <p:val>
                                            <p:strVal val="#ppt_x"/>
                                          </p:val>
                                        </p:tav>
                                        <p:tav tm="50000">
                                          <p:val>
                                            <p:strVal val="#ppt_x+.1"/>
                                          </p:val>
                                        </p:tav>
                                        <p:tav tm="100000">
                                          <p:val>
                                            <p:strVal val="#ppt_x"/>
                                          </p:val>
                                        </p:tav>
                                      </p:tavLst>
                                    </p:anim>
                                    <p:anim calcmode="lin" valueType="num">
                                      <p:cBhvr>
                                        <p:cTn id="15" dur="250" fill="hold"/>
                                        <p:tgtEl>
                                          <p:spTgt spid="6"/>
                                        </p:tgtEl>
                                        <p:attrNameLst>
                                          <p:attrName>ppt_y</p:attrName>
                                        </p:attrNameLst>
                                      </p:cBhvr>
                                      <p:tavLst>
                                        <p:tav tm="0">
                                          <p:val>
                                            <p:strVal val="#ppt_y"/>
                                          </p:val>
                                        </p:tav>
                                        <p:tav tm="100000">
                                          <p:val>
                                            <p:strVal val="#ppt_y"/>
                                          </p:val>
                                        </p:tav>
                                      </p:tavLst>
                                    </p:anim>
                                    <p:anim calcmode="lin" valueType="num">
                                      <p:cBhvr>
                                        <p:cTn id="16" dur="250" fill="hold"/>
                                        <p:tgtEl>
                                          <p:spTgt spid="6"/>
                                        </p:tgtEl>
                                        <p:attrNameLst>
                                          <p:attrName>ppt_h</p:attrName>
                                        </p:attrNameLst>
                                      </p:cBhvr>
                                      <p:tavLst>
                                        <p:tav tm="0">
                                          <p:val>
                                            <p:strVal val="#ppt_h/10"/>
                                          </p:val>
                                        </p:tav>
                                        <p:tav tm="50000">
                                          <p:val>
                                            <p:strVal val="#ppt_h+.01"/>
                                          </p:val>
                                        </p:tav>
                                        <p:tav tm="100000">
                                          <p:val>
                                            <p:strVal val="#ppt_h"/>
                                          </p:val>
                                        </p:tav>
                                      </p:tavLst>
                                    </p:anim>
                                    <p:anim calcmode="lin" valueType="num">
                                      <p:cBhvr>
                                        <p:cTn id="17" dur="250" fill="hold"/>
                                        <p:tgtEl>
                                          <p:spTgt spid="6"/>
                                        </p:tgtEl>
                                        <p:attrNameLst>
                                          <p:attrName>ppt_w</p:attrName>
                                        </p:attrNameLst>
                                      </p:cBhvr>
                                      <p:tavLst>
                                        <p:tav tm="0">
                                          <p:val>
                                            <p:strVal val="#ppt_w/10"/>
                                          </p:val>
                                        </p:tav>
                                        <p:tav tm="50000">
                                          <p:val>
                                            <p:strVal val="#ppt_w+.01"/>
                                          </p:val>
                                        </p:tav>
                                        <p:tav tm="100000">
                                          <p:val>
                                            <p:strVal val="#ppt_w"/>
                                          </p:val>
                                        </p:tav>
                                      </p:tavLst>
                                    </p:anim>
                                    <p:animEffect transition="in" filter="fade">
                                      <p:cBhvr>
                                        <p:cTn id="18" dur="250" tmFilter="0,0; .5, 1; 1, 1"/>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41" presetClass="entr" presetSubtype="0" fill="hold" grpId="0" nodeType="clickEffect">
                                  <p:stCondLst>
                                    <p:cond delay="0"/>
                                  </p:stCondLst>
                                  <p:iterate type="lt">
                                    <p:tmPct val="10000"/>
                                  </p:iterate>
                                  <p:childTnLst>
                                    <p:set>
                                      <p:cBhvr>
                                        <p:cTn id="22" dur="1" fill="hold">
                                          <p:stCondLst>
                                            <p:cond delay="0"/>
                                          </p:stCondLst>
                                        </p:cTn>
                                        <p:tgtEl>
                                          <p:spTgt spid="7"/>
                                        </p:tgtEl>
                                        <p:attrNameLst>
                                          <p:attrName>style.visibility</p:attrName>
                                        </p:attrNameLst>
                                      </p:cBhvr>
                                      <p:to>
                                        <p:strVal val="visible"/>
                                      </p:to>
                                    </p:set>
                                    <p:anim calcmode="lin" valueType="num">
                                      <p:cBhvr>
                                        <p:cTn id="23" dur="25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24" dur="250" fill="hold"/>
                                        <p:tgtEl>
                                          <p:spTgt spid="7"/>
                                        </p:tgtEl>
                                        <p:attrNameLst>
                                          <p:attrName>ppt_y</p:attrName>
                                        </p:attrNameLst>
                                      </p:cBhvr>
                                      <p:tavLst>
                                        <p:tav tm="0">
                                          <p:val>
                                            <p:strVal val="#ppt_y"/>
                                          </p:val>
                                        </p:tav>
                                        <p:tav tm="100000">
                                          <p:val>
                                            <p:strVal val="#ppt_y"/>
                                          </p:val>
                                        </p:tav>
                                      </p:tavLst>
                                    </p:anim>
                                    <p:anim calcmode="lin" valueType="num">
                                      <p:cBhvr>
                                        <p:cTn id="25" dur="25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26" dur="25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27" dur="250" tmFilter="0,0; .5, 1; 1, 1"/>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41" presetClass="entr" presetSubtype="0" fill="hold" grpId="0" nodeType="clickEffect">
                                  <p:stCondLst>
                                    <p:cond delay="0"/>
                                  </p:stCondLst>
                                  <p:iterate type="lt">
                                    <p:tmPct val="10000"/>
                                  </p:iterate>
                                  <p:childTnLst>
                                    <p:set>
                                      <p:cBhvr>
                                        <p:cTn id="31" dur="1" fill="hold">
                                          <p:stCondLst>
                                            <p:cond delay="0"/>
                                          </p:stCondLst>
                                        </p:cTn>
                                        <p:tgtEl>
                                          <p:spTgt spid="9"/>
                                        </p:tgtEl>
                                        <p:attrNameLst>
                                          <p:attrName>style.visibility</p:attrName>
                                        </p:attrNameLst>
                                      </p:cBhvr>
                                      <p:to>
                                        <p:strVal val="visible"/>
                                      </p:to>
                                    </p:set>
                                    <p:anim calcmode="lin" valueType="num">
                                      <p:cBhvr>
                                        <p:cTn id="32" dur="250" fill="hold"/>
                                        <p:tgtEl>
                                          <p:spTgt spid="9"/>
                                        </p:tgtEl>
                                        <p:attrNameLst>
                                          <p:attrName>ppt_x</p:attrName>
                                        </p:attrNameLst>
                                      </p:cBhvr>
                                      <p:tavLst>
                                        <p:tav tm="0">
                                          <p:val>
                                            <p:strVal val="#ppt_x"/>
                                          </p:val>
                                        </p:tav>
                                        <p:tav tm="50000">
                                          <p:val>
                                            <p:strVal val="#ppt_x+.1"/>
                                          </p:val>
                                        </p:tav>
                                        <p:tav tm="100000">
                                          <p:val>
                                            <p:strVal val="#ppt_x"/>
                                          </p:val>
                                        </p:tav>
                                      </p:tavLst>
                                    </p:anim>
                                    <p:anim calcmode="lin" valueType="num">
                                      <p:cBhvr>
                                        <p:cTn id="33" dur="250" fill="hold"/>
                                        <p:tgtEl>
                                          <p:spTgt spid="9"/>
                                        </p:tgtEl>
                                        <p:attrNameLst>
                                          <p:attrName>ppt_y</p:attrName>
                                        </p:attrNameLst>
                                      </p:cBhvr>
                                      <p:tavLst>
                                        <p:tav tm="0">
                                          <p:val>
                                            <p:strVal val="#ppt_y"/>
                                          </p:val>
                                        </p:tav>
                                        <p:tav tm="100000">
                                          <p:val>
                                            <p:strVal val="#ppt_y"/>
                                          </p:val>
                                        </p:tav>
                                      </p:tavLst>
                                    </p:anim>
                                    <p:anim calcmode="lin" valueType="num">
                                      <p:cBhvr>
                                        <p:cTn id="34" dur="250" fill="hold"/>
                                        <p:tgtEl>
                                          <p:spTgt spid="9"/>
                                        </p:tgtEl>
                                        <p:attrNameLst>
                                          <p:attrName>ppt_h</p:attrName>
                                        </p:attrNameLst>
                                      </p:cBhvr>
                                      <p:tavLst>
                                        <p:tav tm="0">
                                          <p:val>
                                            <p:strVal val="#ppt_h/10"/>
                                          </p:val>
                                        </p:tav>
                                        <p:tav tm="50000">
                                          <p:val>
                                            <p:strVal val="#ppt_h+.01"/>
                                          </p:val>
                                        </p:tav>
                                        <p:tav tm="100000">
                                          <p:val>
                                            <p:strVal val="#ppt_h"/>
                                          </p:val>
                                        </p:tav>
                                      </p:tavLst>
                                    </p:anim>
                                    <p:anim calcmode="lin" valueType="num">
                                      <p:cBhvr>
                                        <p:cTn id="35" dur="250" fill="hold"/>
                                        <p:tgtEl>
                                          <p:spTgt spid="9"/>
                                        </p:tgtEl>
                                        <p:attrNameLst>
                                          <p:attrName>ppt_w</p:attrName>
                                        </p:attrNameLst>
                                      </p:cBhvr>
                                      <p:tavLst>
                                        <p:tav tm="0">
                                          <p:val>
                                            <p:strVal val="#ppt_w/10"/>
                                          </p:val>
                                        </p:tav>
                                        <p:tav tm="50000">
                                          <p:val>
                                            <p:strVal val="#ppt_w+.01"/>
                                          </p:val>
                                        </p:tav>
                                        <p:tav tm="100000">
                                          <p:val>
                                            <p:strVal val="#ppt_w"/>
                                          </p:val>
                                        </p:tav>
                                      </p:tavLst>
                                    </p:anim>
                                    <p:animEffect transition="in" filter="fade">
                                      <p:cBhvr>
                                        <p:cTn id="36" dur="250" tmFilter="0,0; .5, 1; 1, 1"/>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41" presetClass="entr" presetSubtype="0" fill="hold" grpId="0" nodeType="clickEffect">
                                  <p:stCondLst>
                                    <p:cond delay="0"/>
                                  </p:stCondLst>
                                  <p:iterate type="lt">
                                    <p:tmPct val="10000"/>
                                  </p:iterate>
                                  <p:childTnLst>
                                    <p:set>
                                      <p:cBhvr>
                                        <p:cTn id="40" dur="1" fill="hold">
                                          <p:stCondLst>
                                            <p:cond delay="0"/>
                                          </p:stCondLst>
                                        </p:cTn>
                                        <p:tgtEl>
                                          <p:spTgt spid="10"/>
                                        </p:tgtEl>
                                        <p:attrNameLst>
                                          <p:attrName>style.visibility</p:attrName>
                                        </p:attrNameLst>
                                      </p:cBhvr>
                                      <p:to>
                                        <p:strVal val="visible"/>
                                      </p:to>
                                    </p:set>
                                    <p:anim calcmode="lin" valueType="num">
                                      <p:cBhvr>
                                        <p:cTn id="41" dur="25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42" dur="250" fill="hold"/>
                                        <p:tgtEl>
                                          <p:spTgt spid="10"/>
                                        </p:tgtEl>
                                        <p:attrNameLst>
                                          <p:attrName>ppt_y</p:attrName>
                                        </p:attrNameLst>
                                      </p:cBhvr>
                                      <p:tavLst>
                                        <p:tav tm="0">
                                          <p:val>
                                            <p:strVal val="#ppt_y"/>
                                          </p:val>
                                        </p:tav>
                                        <p:tav tm="100000">
                                          <p:val>
                                            <p:strVal val="#ppt_y"/>
                                          </p:val>
                                        </p:tav>
                                      </p:tavLst>
                                    </p:anim>
                                    <p:anim calcmode="lin" valueType="num">
                                      <p:cBhvr>
                                        <p:cTn id="43" dur="25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44" dur="25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45" dur="250" tmFilter="0,0; .5, 1; 1, 1"/>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41" presetClass="entr" presetSubtype="0" fill="hold" grpId="0" nodeType="clickEffect">
                                  <p:stCondLst>
                                    <p:cond delay="0"/>
                                  </p:stCondLst>
                                  <p:iterate type="lt">
                                    <p:tmPct val="10000"/>
                                  </p:iterate>
                                  <p:childTnLst>
                                    <p:set>
                                      <p:cBhvr>
                                        <p:cTn id="49" dur="1" fill="hold">
                                          <p:stCondLst>
                                            <p:cond delay="0"/>
                                          </p:stCondLst>
                                        </p:cTn>
                                        <p:tgtEl>
                                          <p:spTgt spid="11"/>
                                        </p:tgtEl>
                                        <p:attrNameLst>
                                          <p:attrName>style.visibility</p:attrName>
                                        </p:attrNameLst>
                                      </p:cBhvr>
                                      <p:to>
                                        <p:strVal val="visible"/>
                                      </p:to>
                                    </p:set>
                                    <p:anim calcmode="lin" valueType="num">
                                      <p:cBhvr>
                                        <p:cTn id="50" dur="25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51" dur="250" fill="hold"/>
                                        <p:tgtEl>
                                          <p:spTgt spid="11"/>
                                        </p:tgtEl>
                                        <p:attrNameLst>
                                          <p:attrName>ppt_y</p:attrName>
                                        </p:attrNameLst>
                                      </p:cBhvr>
                                      <p:tavLst>
                                        <p:tav tm="0">
                                          <p:val>
                                            <p:strVal val="#ppt_y"/>
                                          </p:val>
                                        </p:tav>
                                        <p:tav tm="100000">
                                          <p:val>
                                            <p:strVal val="#ppt_y"/>
                                          </p:val>
                                        </p:tav>
                                      </p:tavLst>
                                    </p:anim>
                                    <p:anim calcmode="lin" valueType="num">
                                      <p:cBhvr>
                                        <p:cTn id="52" dur="25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53" dur="25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54" dur="250" tmFilter="0,0; .5, 1; 1, 1"/>
                                        <p:tgtEl>
                                          <p:spTgt spid="11"/>
                                        </p:tgtEl>
                                      </p:cBhvr>
                                    </p:animEffect>
                                  </p:childTnLst>
                                </p:cTn>
                              </p:par>
                            </p:childTnLst>
                          </p:cTn>
                        </p:par>
                      </p:childTnLst>
                    </p:cTn>
                  </p:par>
                  <p:par>
                    <p:cTn id="55" fill="hold">
                      <p:stCondLst>
                        <p:cond delay="indefinite"/>
                      </p:stCondLst>
                      <p:childTnLst>
                        <p:par>
                          <p:cTn id="56" fill="hold">
                            <p:stCondLst>
                              <p:cond delay="0"/>
                            </p:stCondLst>
                            <p:childTnLst>
                              <p:par>
                                <p:cTn id="57" presetID="41" presetClass="entr" presetSubtype="0" fill="hold" grpId="0" nodeType="clickEffect">
                                  <p:stCondLst>
                                    <p:cond delay="0"/>
                                  </p:stCondLst>
                                  <p:iterate type="lt">
                                    <p:tmPct val="10000"/>
                                  </p:iterate>
                                  <p:childTnLst>
                                    <p:set>
                                      <p:cBhvr>
                                        <p:cTn id="58" dur="1" fill="hold">
                                          <p:stCondLst>
                                            <p:cond delay="0"/>
                                          </p:stCondLst>
                                        </p:cTn>
                                        <p:tgtEl>
                                          <p:spTgt spid="12"/>
                                        </p:tgtEl>
                                        <p:attrNameLst>
                                          <p:attrName>style.visibility</p:attrName>
                                        </p:attrNameLst>
                                      </p:cBhvr>
                                      <p:to>
                                        <p:strVal val="visible"/>
                                      </p:to>
                                    </p:set>
                                    <p:anim calcmode="lin" valueType="num">
                                      <p:cBhvr>
                                        <p:cTn id="59" dur="25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60" dur="250" fill="hold"/>
                                        <p:tgtEl>
                                          <p:spTgt spid="12"/>
                                        </p:tgtEl>
                                        <p:attrNameLst>
                                          <p:attrName>ppt_y</p:attrName>
                                        </p:attrNameLst>
                                      </p:cBhvr>
                                      <p:tavLst>
                                        <p:tav tm="0">
                                          <p:val>
                                            <p:strVal val="#ppt_y"/>
                                          </p:val>
                                        </p:tav>
                                        <p:tav tm="100000">
                                          <p:val>
                                            <p:strVal val="#ppt_y"/>
                                          </p:val>
                                        </p:tav>
                                      </p:tavLst>
                                    </p:anim>
                                    <p:anim calcmode="lin" valueType="num">
                                      <p:cBhvr>
                                        <p:cTn id="61" dur="25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62" dur="25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63" dur="250" tmFilter="0,0; .5, 1; 1, 1"/>
                                        <p:tgtEl>
                                          <p:spTgt spid="12"/>
                                        </p:tgtEl>
                                      </p:cBhvr>
                                    </p:animEffect>
                                  </p:childTnLst>
                                </p:cTn>
                              </p:par>
                            </p:childTnLst>
                          </p:cTn>
                        </p:par>
                      </p:childTnLst>
                    </p:cTn>
                  </p:par>
                  <p:par>
                    <p:cTn id="64" fill="hold">
                      <p:stCondLst>
                        <p:cond delay="indefinite"/>
                      </p:stCondLst>
                      <p:childTnLst>
                        <p:par>
                          <p:cTn id="65" fill="hold">
                            <p:stCondLst>
                              <p:cond delay="0"/>
                            </p:stCondLst>
                            <p:childTnLst>
                              <p:par>
                                <p:cTn id="66" presetID="41" presetClass="entr" presetSubtype="0" fill="hold" grpId="0" nodeType="clickEffect">
                                  <p:stCondLst>
                                    <p:cond delay="0"/>
                                  </p:stCondLst>
                                  <p:iterate type="lt">
                                    <p:tmPct val="10000"/>
                                  </p:iterate>
                                  <p:childTnLst>
                                    <p:set>
                                      <p:cBhvr>
                                        <p:cTn id="67" dur="1" fill="hold">
                                          <p:stCondLst>
                                            <p:cond delay="0"/>
                                          </p:stCondLst>
                                        </p:cTn>
                                        <p:tgtEl>
                                          <p:spTgt spid="13"/>
                                        </p:tgtEl>
                                        <p:attrNameLst>
                                          <p:attrName>style.visibility</p:attrName>
                                        </p:attrNameLst>
                                      </p:cBhvr>
                                      <p:to>
                                        <p:strVal val="visible"/>
                                      </p:to>
                                    </p:set>
                                    <p:anim calcmode="lin" valueType="num">
                                      <p:cBhvr>
                                        <p:cTn id="68" dur="25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69" dur="250" fill="hold"/>
                                        <p:tgtEl>
                                          <p:spTgt spid="13"/>
                                        </p:tgtEl>
                                        <p:attrNameLst>
                                          <p:attrName>ppt_y</p:attrName>
                                        </p:attrNameLst>
                                      </p:cBhvr>
                                      <p:tavLst>
                                        <p:tav tm="0">
                                          <p:val>
                                            <p:strVal val="#ppt_y"/>
                                          </p:val>
                                        </p:tav>
                                        <p:tav tm="100000">
                                          <p:val>
                                            <p:strVal val="#ppt_y"/>
                                          </p:val>
                                        </p:tav>
                                      </p:tavLst>
                                    </p:anim>
                                    <p:anim calcmode="lin" valueType="num">
                                      <p:cBhvr>
                                        <p:cTn id="70" dur="25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71" dur="25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72" dur="250" tmFilter="0,0; .5, 1; 1, 1"/>
                                        <p:tgtEl>
                                          <p:spTgt spid="13"/>
                                        </p:tgtEl>
                                      </p:cBhvr>
                                    </p:animEffect>
                                  </p:childTnLst>
                                </p:cTn>
                              </p:par>
                            </p:childTnLst>
                          </p:cTn>
                        </p:par>
                      </p:childTnLst>
                    </p:cTn>
                  </p:par>
                  <p:par>
                    <p:cTn id="73" fill="hold">
                      <p:stCondLst>
                        <p:cond delay="indefinite"/>
                      </p:stCondLst>
                      <p:childTnLst>
                        <p:par>
                          <p:cTn id="74" fill="hold">
                            <p:stCondLst>
                              <p:cond delay="0"/>
                            </p:stCondLst>
                            <p:childTnLst>
                              <p:par>
                                <p:cTn id="75" presetID="41" presetClass="entr" presetSubtype="0" fill="hold" grpId="0" nodeType="clickEffect">
                                  <p:stCondLst>
                                    <p:cond delay="0"/>
                                  </p:stCondLst>
                                  <p:iterate type="lt">
                                    <p:tmPct val="10000"/>
                                  </p:iterate>
                                  <p:childTnLst>
                                    <p:set>
                                      <p:cBhvr>
                                        <p:cTn id="76" dur="1" fill="hold">
                                          <p:stCondLst>
                                            <p:cond delay="0"/>
                                          </p:stCondLst>
                                        </p:cTn>
                                        <p:tgtEl>
                                          <p:spTgt spid="14"/>
                                        </p:tgtEl>
                                        <p:attrNameLst>
                                          <p:attrName>style.visibility</p:attrName>
                                        </p:attrNameLst>
                                      </p:cBhvr>
                                      <p:to>
                                        <p:strVal val="visible"/>
                                      </p:to>
                                    </p:set>
                                    <p:anim calcmode="lin" valueType="num">
                                      <p:cBhvr>
                                        <p:cTn id="77" dur="250" fill="hold"/>
                                        <p:tgtEl>
                                          <p:spTgt spid="14"/>
                                        </p:tgtEl>
                                        <p:attrNameLst>
                                          <p:attrName>ppt_x</p:attrName>
                                        </p:attrNameLst>
                                      </p:cBhvr>
                                      <p:tavLst>
                                        <p:tav tm="0">
                                          <p:val>
                                            <p:strVal val="#ppt_x"/>
                                          </p:val>
                                        </p:tav>
                                        <p:tav tm="50000">
                                          <p:val>
                                            <p:strVal val="#ppt_x+.1"/>
                                          </p:val>
                                        </p:tav>
                                        <p:tav tm="100000">
                                          <p:val>
                                            <p:strVal val="#ppt_x"/>
                                          </p:val>
                                        </p:tav>
                                      </p:tavLst>
                                    </p:anim>
                                    <p:anim calcmode="lin" valueType="num">
                                      <p:cBhvr>
                                        <p:cTn id="78" dur="250" fill="hold"/>
                                        <p:tgtEl>
                                          <p:spTgt spid="14"/>
                                        </p:tgtEl>
                                        <p:attrNameLst>
                                          <p:attrName>ppt_y</p:attrName>
                                        </p:attrNameLst>
                                      </p:cBhvr>
                                      <p:tavLst>
                                        <p:tav tm="0">
                                          <p:val>
                                            <p:strVal val="#ppt_y"/>
                                          </p:val>
                                        </p:tav>
                                        <p:tav tm="100000">
                                          <p:val>
                                            <p:strVal val="#ppt_y"/>
                                          </p:val>
                                        </p:tav>
                                      </p:tavLst>
                                    </p:anim>
                                    <p:anim calcmode="lin" valueType="num">
                                      <p:cBhvr>
                                        <p:cTn id="79" dur="250" fill="hold"/>
                                        <p:tgtEl>
                                          <p:spTgt spid="14"/>
                                        </p:tgtEl>
                                        <p:attrNameLst>
                                          <p:attrName>ppt_h</p:attrName>
                                        </p:attrNameLst>
                                      </p:cBhvr>
                                      <p:tavLst>
                                        <p:tav tm="0">
                                          <p:val>
                                            <p:strVal val="#ppt_h/10"/>
                                          </p:val>
                                        </p:tav>
                                        <p:tav tm="50000">
                                          <p:val>
                                            <p:strVal val="#ppt_h+.01"/>
                                          </p:val>
                                        </p:tav>
                                        <p:tav tm="100000">
                                          <p:val>
                                            <p:strVal val="#ppt_h"/>
                                          </p:val>
                                        </p:tav>
                                      </p:tavLst>
                                    </p:anim>
                                    <p:anim calcmode="lin" valueType="num">
                                      <p:cBhvr>
                                        <p:cTn id="80" dur="250" fill="hold"/>
                                        <p:tgtEl>
                                          <p:spTgt spid="14"/>
                                        </p:tgtEl>
                                        <p:attrNameLst>
                                          <p:attrName>ppt_w</p:attrName>
                                        </p:attrNameLst>
                                      </p:cBhvr>
                                      <p:tavLst>
                                        <p:tav tm="0">
                                          <p:val>
                                            <p:strVal val="#ppt_w/10"/>
                                          </p:val>
                                        </p:tav>
                                        <p:tav tm="50000">
                                          <p:val>
                                            <p:strVal val="#ppt_w+.01"/>
                                          </p:val>
                                        </p:tav>
                                        <p:tav tm="100000">
                                          <p:val>
                                            <p:strVal val="#ppt_w"/>
                                          </p:val>
                                        </p:tav>
                                      </p:tavLst>
                                    </p:anim>
                                    <p:animEffect transition="in" filter="fade">
                                      <p:cBhvr>
                                        <p:cTn id="81" dur="250" tmFilter="0,0; .5, 1; 1, 1"/>
                                        <p:tgtEl>
                                          <p:spTgt spid="14"/>
                                        </p:tgtEl>
                                      </p:cBhvr>
                                    </p:animEffect>
                                  </p:childTnLst>
                                </p:cTn>
                              </p:par>
                            </p:childTnLst>
                          </p:cTn>
                        </p:par>
                      </p:childTnLst>
                    </p:cTn>
                  </p:par>
                  <p:par>
                    <p:cTn id="82" fill="hold">
                      <p:stCondLst>
                        <p:cond delay="indefinite"/>
                      </p:stCondLst>
                      <p:childTnLst>
                        <p:par>
                          <p:cTn id="83" fill="hold">
                            <p:stCondLst>
                              <p:cond delay="0"/>
                            </p:stCondLst>
                            <p:childTnLst>
                              <p:par>
                                <p:cTn id="84" presetID="41" presetClass="entr" presetSubtype="0" fill="hold" grpId="0" nodeType="clickEffect">
                                  <p:stCondLst>
                                    <p:cond delay="0"/>
                                  </p:stCondLst>
                                  <p:iterate type="lt">
                                    <p:tmPct val="10000"/>
                                  </p:iterate>
                                  <p:childTnLst>
                                    <p:set>
                                      <p:cBhvr>
                                        <p:cTn id="85" dur="1" fill="hold">
                                          <p:stCondLst>
                                            <p:cond delay="0"/>
                                          </p:stCondLst>
                                        </p:cTn>
                                        <p:tgtEl>
                                          <p:spTgt spid="15"/>
                                        </p:tgtEl>
                                        <p:attrNameLst>
                                          <p:attrName>style.visibility</p:attrName>
                                        </p:attrNameLst>
                                      </p:cBhvr>
                                      <p:to>
                                        <p:strVal val="visible"/>
                                      </p:to>
                                    </p:set>
                                    <p:anim calcmode="lin" valueType="num">
                                      <p:cBhvr>
                                        <p:cTn id="86" dur="25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87" dur="250" fill="hold"/>
                                        <p:tgtEl>
                                          <p:spTgt spid="15"/>
                                        </p:tgtEl>
                                        <p:attrNameLst>
                                          <p:attrName>ppt_y</p:attrName>
                                        </p:attrNameLst>
                                      </p:cBhvr>
                                      <p:tavLst>
                                        <p:tav tm="0">
                                          <p:val>
                                            <p:strVal val="#ppt_y"/>
                                          </p:val>
                                        </p:tav>
                                        <p:tav tm="100000">
                                          <p:val>
                                            <p:strVal val="#ppt_y"/>
                                          </p:val>
                                        </p:tav>
                                      </p:tavLst>
                                    </p:anim>
                                    <p:anim calcmode="lin" valueType="num">
                                      <p:cBhvr>
                                        <p:cTn id="88" dur="25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89" dur="25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90" dur="250" tmFilter="0,0; .5, 1; 1, 1"/>
                                        <p:tgtEl>
                                          <p:spTgt spid="15"/>
                                        </p:tgtEl>
                                      </p:cBhvr>
                                    </p:animEffect>
                                  </p:childTnLst>
                                </p:cTn>
                              </p:par>
                            </p:childTnLst>
                          </p:cTn>
                        </p:par>
                      </p:childTnLst>
                    </p:cTn>
                  </p:par>
                  <p:par>
                    <p:cTn id="91" fill="hold">
                      <p:stCondLst>
                        <p:cond delay="indefinite"/>
                      </p:stCondLst>
                      <p:childTnLst>
                        <p:par>
                          <p:cTn id="92" fill="hold">
                            <p:stCondLst>
                              <p:cond delay="0"/>
                            </p:stCondLst>
                            <p:childTnLst>
                              <p:par>
                                <p:cTn id="93" presetID="41" presetClass="entr" presetSubtype="0" fill="hold" grpId="0" nodeType="clickEffect">
                                  <p:stCondLst>
                                    <p:cond delay="0"/>
                                  </p:stCondLst>
                                  <p:iterate type="lt">
                                    <p:tmPct val="10000"/>
                                  </p:iterate>
                                  <p:childTnLst>
                                    <p:set>
                                      <p:cBhvr>
                                        <p:cTn id="94" dur="1" fill="hold">
                                          <p:stCondLst>
                                            <p:cond delay="0"/>
                                          </p:stCondLst>
                                        </p:cTn>
                                        <p:tgtEl>
                                          <p:spTgt spid="16"/>
                                        </p:tgtEl>
                                        <p:attrNameLst>
                                          <p:attrName>style.visibility</p:attrName>
                                        </p:attrNameLst>
                                      </p:cBhvr>
                                      <p:to>
                                        <p:strVal val="visible"/>
                                      </p:to>
                                    </p:set>
                                    <p:anim calcmode="lin" valueType="num">
                                      <p:cBhvr>
                                        <p:cTn id="95" dur="25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96" dur="250" fill="hold"/>
                                        <p:tgtEl>
                                          <p:spTgt spid="16"/>
                                        </p:tgtEl>
                                        <p:attrNameLst>
                                          <p:attrName>ppt_y</p:attrName>
                                        </p:attrNameLst>
                                      </p:cBhvr>
                                      <p:tavLst>
                                        <p:tav tm="0">
                                          <p:val>
                                            <p:strVal val="#ppt_y"/>
                                          </p:val>
                                        </p:tav>
                                        <p:tav tm="100000">
                                          <p:val>
                                            <p:strVal val="#ppt_y"/>
                                          </p:val>
                                        </p:tav>
                                      </p:tavLst>
                                    </p:anim>
                                    <p:anim calcmode="lin" valueType="num">
                                      <p:cBhvr>
                                        <p:cTn id="97" dur="25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98" dur="25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99" dur="250" tmFilter="0,0; .5, 1; 1, 1"/>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P spid="10" grpId="0"/>
      <p:bldP spid="11" grpId="0"/>
      <p:bldP spid="12" grpId="0"/>
      <p:bldP spid="13" grpId="0"/>
      <p:bldP spid="14" grpId="0"/>
      <p:bldP spid="15"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5E923E79-1B16-5962-4E67-B5053A9B505C}"/>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backgroundMark x1="78617" y1="49131" x2="83917" y2="31217"/>
                        <a14:backgroundMark x1="77730" y1="43793" x2="82325" y2="28710"/>
                      </a14:backgroundRemoval>
                    </a14:imgEffect>
                  </a14:imgLayer>
                </a14:imgProps>
              </a:ext>
              <a:ext uri="{28A0092B-C50C-407E-A947-70E740481C1C}">
                <a14:useLocalDpi xmlns:a14="http://schemas.microsoft.com/office/drawing/2010/main" val="0"/>
              </a:ext>
            </a:extLst>
          </a:blip>
          <a:srcRect l="50000" t="12074" r="13780" b="12859"/>
          <a:stretch/>
        </p:blipFill>
        <p:spPr>
          <a:xfrm>
            <a:off x="6133788" y="176462"/>
            <a:ext cx="5731027" cy="6681538"/>
          </a:xfrm>
          <a:prstGeom prst="rect">
            <a:avLst/>
          </a:prstGeom>
        </p:spPr>
      </p:pic>
      <p:sp>
        <p:nvSpPr>
          <p:cNvPr id="5" name="CaixaDeTexto 4">
            <a:extLst>
              <a:ext uri="{FF2B5EF4-FFF2-40B4-BE49-F238E27FC236}">
                <a16:creationId xmlns:a16="http://schemas.microsoft.com/office/drawing/2014/main" id="{4B4BFDD1-22E8-9F29-D2AD-500EF83E8352}"/>
              </a:ext>
            </a:extLst>
          </p:cNvPr>
          <p:cNvSpPr txBox="1"/>
          <p:nvPr/>
        </p:nvSpPr>
        <p:spPr>
          <a:xfrm>
            <a:off x="497304" y="1291392"/>
            <a:ext cx="5486401" cy="1077218"/>
          </a:xfrm>
          <a:prstGeom prst="rect">
            <a:avLst/>
          </a:prstGeom>
          <a:noFill/>
        </p:spPr>
        <p:txBody>
          <a:bodyPr wrap="square" rtlCol="0">
            <a:spAutoFit/>
          </a:bodyPr>
          <a:lstStyle/>
          <a:p>
            <a:r>
              <a:rPr lang="pt-BR" sz="3200" dirty="0">
                <a:solidFill>
                  <a:schemeClr val="bg1"/>
                </a:solidFill>
                <a:latin typeface="Eras Demi ITC" panose="020B0805030504020804" pitchFamily="34" charset="0"/>
              </a:rPr>
              <a:t>Último critério da primeira parte da avaliação</a:t>
            </a:r>
          </a:p>
        </p:txBody>
      </p:sp>
      <p:sp>
        <p:nvSpPr>
          <p:cNvPr id="6" name="CaixaDeTexto 5">
            <a:extLst>
              <a:ext uri="{FF2B5EF4-FFF2-40B4-BE49-F238E27FC236}">
                <a16:creationId xmlns:a16="http://schemas.microsoft.com/office/drawing/2014/main" id="{F1DC6A59-4FD9-BC16-9B4A-2EC85E4E925B}"/>
              </a:ext>
            </a:extLst>
          </p:cNvPr>
          <p:cNvSpPr txBox="1"/>
          <p:nvPr/>
        </p:nvSpPr>
        <p:spPr>
          <a:xfrm>
            <a:off x="497305" y="2453681"/>
            <a:ext cx="6978316" cy="3416320"/>
          </a:xfrm>
          <a:prstGeom prst="rect">
            <a:avLst/>
          </a:prstGeom>
          <a:noFill/>
        </p:spPr>
        <p:txBody>
          <a:bodyPr wrap="square" rtlCol="0">
            <a:spAutoFit/>
          </a:bodyPr>
          <a:lstStyle/>
          <a:p>
            <a:r>
              <a:rPr lang="pt-BR" sz="5400" dirty="0">
                <a:solidFill>
                  <a:srgbClr val="FABF01"/>
                </a:solidFill>
                <a:latin typeface="Eras Bold ITC" panose="020B0907030504020204" pitchFamily="34" charset="0"/>
              </a:rPr>
              <a:t>Tem dificuldade considerável no funcionamento diário</a:t>
            </a:r>
          </a:p>
        </p:txBody>
      </p:sp>
    </p:spTree>
    <p:extLst>
      <p:ext uri="{BB962C8B-B14F-4D97-AF65-F5344CB8AC3E}">
        <p14:creationId xmlns:p14="http://schemas.microsoft.com/office/powerpoint/2010/main" val="4034118003"/>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14:presetBounceEnd="48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8000">
                                          <p:cBhvr additive="base">
                                            <p:cTn id="7" dur="1250" fill="hold"/>
                                            <p:tgtEl>
                                              <p:spTgt spid="2"/>
                                            </p:tgtEl>
                                            <p:attrNameLst>
                                              <p:attrName>ppt_x</p:attrName>
                                            </p:attrNameLst>
                                          </p:cBhvr>
                                          <p:tavLst>
                                            <p:tav tm="0">
                                              <p:val>
                                                <p:strVal val="#ppt_x"/>
                                              </p:val>
                                            </p:tav>
                                            <p:tav tm="100000">
                                              <p:val>
                                                <p:strVal val="#ppt_x"/>
                                              </p:val>
                                            </p:tav>
                                          </p:tavLst>
                                        </p:anim>
                                        <p:anim calcmode="lin" valueType="num" p14:bounceEnd="48000">
                                          <p:cBhvr additive="base">
                                            <p:cTn id="8" dur="125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14:presetBounceEnd="48000">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14:bounceEnd="48000">
                                          <p:cBhvr additive="base">
                                            <p:cTn id="11" dur="1250" fill="hold"/>
                                            <p:tgtEl>
                                              <p:spTgt spid="5"/>
                                            </p:tgtEl>
                                            <p:attrNameLst>
                                              <p:attrName>ppt_x</p:attrName>
                                            </p:attrNameLst>
                                          </p:cBhvr>
                                          <p:tavLst>
                                            <p:tav tm="0">
                                              <p:val>
                                                <p:strVal val="#ppt_x"/>
                                              </p:val>
                                            </p:tav>
                                            <p:tav tm="100000">
                                              <p:val>
                                                <p:strVal val="#ppt_x"/>
                                              </p:val>
                                            </p:tav>
                                          </p:tavLst>
                                        </p:anim>
                                        <p:anim calcmode="lin" valueType="num" p14:bounceEnd="48000">
                                          <p:cBhvr additive="base">
                                            <p:cTn id="12" dur="125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14:presetBounceEnd="48000">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14:bounceEnd="48000">
                                          <p:cBhvr additive="base">
                                            <p:cTn id="15" dur="1250" fill="hold"/>
                                            <p:tgtEl>
                                              <p:spTgt spid="6"/>
                                            </p:tgtEl>
                                            <p:attrNameLst>
                                              <p:attrName>ppt_x</p:attrName>
                                            </p:attrNameLst>
                                          </p:cBhvr>
                                          <p:tavLst>
                                            <p:tav tm="0">
                                              <p:val>
                                                <p:strVal val="#ppt_x"/>
                                              </p:val>
                                            </p:tav>
                                            <p:tav tm="100000">
                                              <p:val>
                                                <p:strVal val="#ppt_x"/>
                                              </p:val>
                                            </p:tav>
                                          </p:tavLst>
                                        </p:anim>
                                        <p:anim calcmode="lin" valueType="num" p14:bounceEnd="48000">
                                          <p:cBhvr additive="base">
                                            <p:cTn id="16" dur="12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ppt_x"/>
                                              </p:val>
                                            </p:tav>
                                            <p:tav tm="100000">
                                              <p:val>
                                                <p:strVal val="#ppt_x"/>
                                              </p:val>
                                            </p:tav>
                                          </p:tavLst>
                                        </p:anim>
                                        <p:anim calcmode="lin" valueType="num">
                                          <p:cBhvr additive="base">
                                            <p:cTn id="8" dur="1250" fill="hold"/>
                                            <p:tgtEl>
                                              <p:spTgt spid="2"/>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250" fill="hold"/>
                                            <p:tgtEl>
                                              <p:spTgt spid="5"/>
                                            </p:tgtEl>
                                            <p:attrNameLst>
                                              <p:attrName>ppt_x</p:attrName>
                                            </p:attrNameLst>
                                          </p:cBhvr>
                                          <p:tavLst>
                                            <p:tav tm="0">
                                              <p:val>
                                                <p:strVal val="#ppt_x"/>
                                              </p:val>
                                            </p:tav>
                                            <p:tav tm="100000">
                                              <p:val>
                                                <p:strVal val="#ppt_x"/>
                                              </p:val>
                                            </p:tav>
                                          </p:tavLst>
                                        </p:anim>
                                        <p:anim calcmode="lin" valueType="num">
                                          <p:cBhvr additive="base">
                                            <p:cTn id="12" dur="125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1250" fill="hold"/>
                                            <p:tgtEl>
                                              <p:spTgt spid="6"/>
                                            </p:tgtEl>
                                            <p:attrNameLst>
                                              <p:attrName>ppt_x</p:attrName>
                                            </p:attrNameLst>
                                          </p:cBhvr>
                                          <p:tavLst>
                                            <p:tav tm="0">
                                              <p:val>
                                                <p:strVal val="#ppt_x"/>
                                              </p:val>
                                            </p:tav>
                                            <p:tav tm="100000">
                                              <p:val>
                                                <p:strVal val="#ppt_x"/>
                                              </p:val>
                                            </p:tav>
                                          </p:tavLst>
                                        </p:anim>
                                        <p:anim calcmode="lin" valueType="num">
                                          <p:cBhvr additive="base">
                                            <p:cTn id="16" dur="1250" fill="hold"/>
                                            <p:tgtEl>
                                              <p:spTgt spid="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spaço Reservado para Imagem 5" descr="Impressão digital">
            <a:extLst>
              <a:ext uri="{FF2B5EF4-FFF2-40B4-BE49-F238E27FC236}">
                <a16:creationId xmlns:a16="http://schemas.microsoft.com/office/drawing/2014/main" id="{9AB17145-2ACA-7EB4-CC56-1796BAFF05FC}"/>
              </a:ext>
            </a:extLst>
          </p:cNvPr>
          <p:cNvPicPr>
            <a:picLocks noChangeAspect="1"/>
          </p:cNvPicPr>
          <p:nvPr/>
        </p:nvPicPr>
        <p:blipFill>
          <a:blip r:embed="rId2">
            <a:extLst>
              <a:ext uri="{96DAC541-7B7A-43D3-8B79-37D633B846F1}">
                <asvg:svgBlip xmlns:asvg="http://schemas.microsoft.com/office/drawing/2016/SVG/main" r:embed="rId3"/>
              </a:ext>
            </a:extLst>
          </a:blip>
          <a:srcRect l="20882" r="20882"/>
          <a:stretch>
            <a:fillRect/>
          </a:stretch>
        </p:blipFill>
        <p:spPr>
          <a:xfrm>
            <a:off x="7299157" y="-207111"/>
            <a:ext cx="4235116" cy="7272221"/>
          </a:xfrm>
          <a:prstGeom prst="rect">
            <a:avLst/>
          </a:prstGeom>
        </p:spPr>
      </p:pic>
      <p:sp>
        <p:nvSpPr>
          <p:cNvPr id="3" name="CaixaDeTexto 2">
            <a:extLst>
              <a:ext uri="{FF2B5EF4-FFF2-40B4-BE49-F238E27FC236}">
                <a16:creationId xmlns:a16="http://schemas.microsoft.com/office/drawing/2014/main" id="{AAF4704E-0ADC-4BD2-6BA0-3603CB19C015}"/>
              </a:ext>
            </a:extLst>
          </p:cNvPr>
          <p:cNvSpPr txBox="1"/>
          <p:nvPr/>
        </p:nvSpPr>
        <p:spPr>
          <a:xfrm>
            <a:off x="657727" y="1160524"/>
            <a:ext cx="5275058" cy="4031873"/>
          </a:xfrm>
          <a:prstGeom prst="rect">
            <a:avLst/>
          </a:prstGeom>
          <a:noFill/>
        </p:spPr>
        <p:txBody>
          <a:bodyPr wrap="square" rtlCol="0">
            <a:spAutoFit/>
          </a:bodyPr>
          <a:lstStyle/>
          <a:p>
            <a:pPr algn="ctr"/>
            <a:r>
              <a:rPr lang="pt-BR" sz="3200" dirty="0">
                <a:latin typeface="Eras Demi ITC" panose="020B0805030504020804" pitchFamily="34" charset="0"/>
              </a:rPr>
              <a:t>Algumas pessoas podem experimentar um humor deprimido persistente, mas podem continuar funcionais na vida diária, portanto, os seus sintomas não constituem depressão.</a:t>
            </a:r>
          </a:p>
        </p:txBody>
      </p:sp>
    </p:spTree>
    <p:extLst>
      <p:ext uri="{BB962C8B-B14F-4D97-AF65-F5344CB8AC3E}">
        <p14:creationId xmlns:p14="http://schemas.microsoft.com/office/powerpoint/2010/main" val="4073566198"/>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48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48000">
                                          <p:cBhvr additive="base">
                                            <p:cTn id="7" dur="1250" fill="hold"/>
                                            <p:tgtEl>
                                              <p:spTgt spid="3"/>
                                            </p:tgtEl>
                                            <p:attrNameLst>
                                              <p:attrName>ppt_x</p:attrName>
                                            </p:attrNameLst>
                                          </p:cBhvr>
                                          <p:tavLst>
                                            <p:tav tm="0">
                                              <p:val>
                                                <p:strVal val="0-#ppt_w/2"/>
                                              </p:val>
                                            </p:tav>
                                            <p:tav tm="100000">
                                              <p:val>
                                                <p:strVal val="#ppt_x"/>
                                              </p:val>
                                            </p:tav>
                                          </p:tavLst>
                                        </p:anim>
                                        <p:anim calcmode="lin" valueType="num" p14:bounceEnd="48000">
                                          <p:cBhvr additive="base">
                                            <p:cTn id="8" dur="12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48000">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14:bounceEnd="48000">
                                          <p:cBhvr additive="base">
                                            <p:cTn id="11" dur="1250" fill="hold"/>
                                            <p:tgtEl>
                                              <p:spTgt spid="2"/>
                                            </p:tgtEl>
                                            <p:attrNameLst>
                                              <p:attrName>ppt_x</p:attrName>
                                            </p:attrNameLst>
                                          </p:cBhvr>
                                          <p:tavLst>
                                            <p:tav tm="0">
                                              <p:val>
                                                <p:strVal val="0-#ppt_w/2"/>
                                              </p:val>
                                            </p:tav>
                                            <p:tav tm="100000">
                                              <p:val>
                                                <p:strVal val="#ppt_x"/>
                                              </p:val>
                                            </p:tav>
                                          </p:tavLst>
                                        </p:anim>
                                        <p:anim calcmode="lin" valueType="num" p14:bounceEnd="48000">
                                          <p:cBhvr additive="base">
                                            <p:cTn id="12" dur="1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0-#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250" fill="hold"/>
                                            <p:tgtEl>
                                              <p:spTgt spid="2"/>
                                            </p:tgtEl>
                                            <p:attrNameLst>
                                              <p:attrName>ppt_x</p:attrName>
                                            </p:attrNameLst>
                                          </p:cBhvr>
                                          <p:tavLst>
                                            <p:tav tm="0">
                                              <p:val>
                                                <p:strVal val="0-#ppt_w/2"/>
                                              </p:val>
                                            </p:tav>
                                            <p:tav tm="100000">
                                              <p:val>
                                                <p:strVal val="#ppt_x"/>
                                              </p:val>
                                            </p:tav>
                                          </p:tavLst>
                                        </p:anim>
                                        <p:anim calcmode="lin" valueType="num">
                                          <p:cBhvr additive="base">
                                            <p:cTn id="12" dur="1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0BEF1305-341E-C0AE-11C1-CAAEB38E5F2D}"/>
              </a:ext>
            </a:extLst>
          </p:cNvPr>
          <p:cNvSpPr txBox="1">
            <a:spLocks/>
          </p:cNvSpPr>
          <p:nvPr/>
        </p:nvSpPr>
        <p:spPr>
          <a:xfrm>
            <a:off x="866274" y="759530"/>
            <a:ext cx="9790606" cy="3423284"/>
          </a:xfrm>
          <a:prstGeom prst="rect">
            <a:avLst/>
          </a:prstGeom>
        </p:spPr>
        <p:txBody>
          <a:bodyPr vert="horz" lIns="91440" tIns="45720" rIns="91440" bIns="45720" rtlCol="0" anchor="b">
            <a:normAutofit/>
          </a:bodyPr>
          <a:lstStyle>
            <a:lvl1pPr algn="r" defTabSz="1097280" rtl="0" eaLnBrk="1" latinLnBrk="0" hangingPunct="1">
              <a:lnSpc>
                <a:spcPct val="89000"/>
              </a:lnSpc>
              <a:spcBef>
                <a:spcPct val="0"/>
              </a:spcBef>
              <a:buNone/>
              <a:defRPr sz="8640" kern="1200" cap="all" baseline="0">
                <a:solidFill>
                  <a:schemeClr val="tx2"/>
                </a:solidFill>
                <a:latin typeface="+mj-lt"/>
                <a:ea typeface="+mj-ea"/>
                <a:cs typeface="+mj-cs"/>
              </a:defRPr>
            </a:lvl1pPr>
          </a:lstStyle>
          <a:p>
            <a:pPr marL="0" marR="0" lvl="0" indent="0" algn="r" defTabSz="1097280" rtl="0" eaLnBrk="1" fontAlgn="auto" latinLnBrk="0" hangingPunct="1">
              <a:lnSpc>
                <a:spcPct val="89000"/>
              </a:lnSpc>
              <a:spcBef>
                <a:spcPct val="0"/>
              </a:spcBef>
              <a:spcAft>
                <a:spcPts val="0"/>
              </a:spcAft>
              <a:buClrTx/>
              <a:buSzTx/>
              <a:buFontTx/>
              <a:buNone/>
              <a:tabLst/>
              <a:defRPr/>
            </a:pPr>
            <a:r>
              <a:rPr kumimoji="0" lang="pt-BR" sz="5400" b="0" i="0" u="none" strike="noStrike" kern="1200" cap="all" spc="0" normalizeH="0" baseline="0" noProof="0" dirty="0">
                <a:ln>
                  <a:noFill/>
                </a:ln>
                <a:solidFill>
                  <a:srgbClr val="EFEDE3"/>
                </a:solidFill>
                <a:effectLst/>
                <a:uLnTx/>
                <a:uFillTx/>
                <a:latin typeface="Eras Bold ITC" panose="020B0907030504020204" pitchFamily="34" charset="0"/>
              </a:rPr>
              <a:t>Usando o manual </a:t>
            </a:r>
            <a:r>
              <a:rPr kumimoji="0" lang="pt-BR" sz="5400" b="0" i="0" u="none" strike="noStrike" kern="1200" cap="all" spc="0" normalizeH="0" baseline="0" noProof="0" dirty="0" err="1">
                <a:ln>
                  <a:noFill/>
                </a:ln>
                <a:solidFill>
                  <a:srgbClr val="EFEDE3"/>
                </a:solidFill>
                <a:effectLst/>
                <a:uLnTx/>
                <a:uFillTx/>
                <a:latin typeface="Eras Bold ITC" panose="020B0907030504020204" pitchFamily="34" charset="0"/>
              </a:rPr>
              <a:t>mhgap</a:t>
            </a:r>
            <a:endParaRPr kumimoji="0" lang="pt-BR" sz="5400" b="0" i="0" u="none" strike="noStrike" kern="1200" cap="all" spc="0" normalizeH="0" baseline="0" noProof="0" dirty="0">
              <a:ln>
                <a:noFill/>
              </a:ln>
              <a:solidFill>
                <a:srgbClr val="EFEDE3"/>
              </a:solidFill>
              <a:effectLst/>
              <a:uLnTx/>
              <a:uFillTx/>
              <a:latin typeface="Eras Bold ITC" panose="020B0907030504020204" pitchFamily="34" charset="0"/>
            </a:endParaRPr>
          </a:p>
        </p:txBody>
      </p:sp>
      <p:sp>
        <p:nvSpPr>
          <p:cNvPr id="5" name="Espaço Reservado para Texto 2">
            <a:extLst>
              <a:ext uri="{FF2B5EF4-FFF2-40B4-BE49-F238E27FC236}">
                <a16:creationId xmlns:a16="http://schemas.microsoft.com/office/drawing/2014/main" id="{CB45281D-73C9-B2EB-7496-4F7152EB177A}"/>
              </a:ext>
            </a:extLst>
          </p:cNvPr>
          <p:cNvSpPr txBox="1">
            <a:spLocks/>
          </p:cNvSpPr>
          <p:nvPr/>
        </p:nvSpPr>
        <p:spPr>
          <a:xfrm>
            <a:off x="866274" y="4257491"/>
            <a:ext cx="9790606" cy="1371989"/>
          </a:xfrm>
          <a:prstGeom prst="rect">
            <a:avLst/>
          </a:prstGeom>
        </p:spPr>
        <p:txBody>
          <a:bodyPr vert="horz" lIns="91440" tIns="45720" rIns="91440" bIns="45720" rtlCol="0">
            <a:normAutofit/>
          </a:bodyPr>
          <a:lstStyle>
            <a:lvl1pPr marL="0" indent="0" algn="r" defTabSz="1097280" rtl="0" eaLnBrk="1" latinLnBrk="0" hangingPunct="1">
              <a:lnSpc>
                <a:spcPct val="112000"/>
              </a:lnSpc>
              <a:spcBef>
                <a:spcPts val="0"/>
              </a:spcBef>
              <a:spcAft>
                <a:spcPts val="0"/>
              </a:spcAft>
              <a:buFont typeface="Franklin Gothic Book" panose="020B0503020102020204" pitchFamily="34" charset="0"/>
              <a:buNone/>
              <a:defRPr sz="2880" kern="1200" baseline="0">
                <a:solidFill>
                  <a:schemeClr val="tx2"/>
                </a:solidFill>
                <a:latin typeface="+mn-lt"/>
                <a:ea typeface="+mn-ea"/>
                <a:cs typeface="+mn-cs"/>
              </a:defRPr>
            </a:lvl1pPr>
            <a:lvl2pPr marL="548640" indent="0" algn="l" defTabSz="1097280" rtl="0" eaLnBrk="1" latinLnBrk="0" hangingPunct="1">
              <a:lnSpc>
                <a:spcPct val="94000"/>
              </a:lnSpc>
              <a:spcBef>
                <a:spcPts val="600"/>
              </a:spcBef>
              <a:spcAft>
                <a:spcPts val="240"/>
              </a:spcAft>
              <a:buFont typeface="Franklin Gothic Book" panose="020B0503020102020204" pitchFamily="34" charset="0"/>
              <a:buNone/>
              <a:defRPr sz="2400" i="1" kern="1200" baseline="0">
                <a:solidFill>
                  <a:schemeClr val="tx1">
                    <a:tint val="75000"/>
                  </a:schemeClr>
                </a:solidFill>
                <a:latin typeface="+mn-lt"/>
                <a:ea typeface="+mn-ea"/>
                <a:cs typeface="+mn-cs"/>
              </a:defRPr>
            </a:lvl2pPr>
            <a:lvl3pPr marL="1097280" indent="0" algn="l" defTabSz="1097280" rtl="0" eaLnBrk="1" latinLnBrk="0" hangingPunct="1">
              <a:lnSpc>
                <a:spcPct val="94000"/>
              </a:lnSpc>
              <a:spcBef>
                <a:spcPts val="600"/>
              </a:spcBef>
              <a:spcAft>
                <a:spcPts val="240"/>
              </a:spcAft>
              <a:buFont typeface="Franklin Gothic Book" panose="020B0503020102020204" pitchFamily="34" charset="0"/>
              <a:buNone/>
              <a:defRPr sz="2160" kern="1200" baseline="0">
                <a:solidFill>
                  <a:schemeClr val="tx1">
                    <a:tint val="75000"/>
                  </a:schemeClr>
                </a:solidFill>
                <a:latin typeface="+mn-lt"/>
                <a:ea typeface="+mn-ea"/>
                <a:cs typeface="+mn-cs"/>
              </a:defRPr>
            </a:lvl3pPr>
            <a:lvl4pPr marL="1645920" indent="0" algn="l" defTabSz="1097280" rtl="0" eaLnBrk="1" latinLnBrk="0" hangingPunct="1">
              <a:lnSpc>
                <a:spcPct val="94000"/>
              </a:lnSpc>
              <a:spcBef>
                <a:spcPts val="600"/>
              </a:spcBef>
              <a:spcAft>
                <a:spcPts val="240"/>
              </a:spcAft>
              <a:buFont typeface="Franklin Gothic Book" panose="020B0503020102020204" pitchFamily="34" charset="0"/>
              <a:buNone/>
              <a:defRPr sz="1920" i="1" kern="1200" baseline="0">
                <a:solidFill>
                  <a:schemeClr val="tx1">
                    <a:tint val="75000"/>
                  </a:schemeClr>
                </a:solidFill>
                <a:latin typeface="+mn-lt"/>
                <a:ea typeface="+mn-ea"/>
                <a:cs typeface="+mn-cs"/>
              </a:defRPr>
            </a:lvl4pPr>
            <a:lvl5pPr marL="2194560" indent="0" algn="l" defTabSz="1097280" rtl="0" eaLnBrk="1" latinLnBrk="0" hangingPunct="1">
              <a:lnSpc>
                <a:spcPct val="94000"/>
              </a:lnSpc>
              <a:spcBef>
                <a:spcPts val="600"/>
              </a:spcBef>
              <a:spcAft>
                <a:spcPts val="240"/>
              </a:spcAft>
              <a:buFont typeface="Franklin Gothic Book" panose="020B0503020102020204" pitchFamily="34" charset="0"/>
              <a:buNone/>
              <a:defRPr sz="1920" kern="1200" baseline="0">
                <a:solidFill>
                  <a:schemeClr val="tx1">
                    <a:tint val="75000"/>
                  </a:schemeClr>
                </a:solidFill>
                <a:latin typeface="+mn-lt"/>
                <a:ea typeface="+mn-ea"/>
                <a:cs typeface="+mn-cs"/>
              </a:defRPr>
            </a:lvl5pPr>
            <a:lvl6pPr marL="2743200" indent="0" algn="l" defTabSz="1097280" rtl="0" eaLnBrk="1" latinLnBrk="0" hangingPunct="1">
              <a:lnSpc>
                <a:spcPct val="94000"/>
              </a:lnSpc>
              <a:spcBef>
                <a:spcPts val="600"/>
              </a:spcBef>
              <a:spcAft>
                <a:spcPts val="240"/>
              </a:spcAft>
              <a:buFont typeface="Franklin Gothic Book" panose="020B0503020102020204" pitchFamily="34" charset="0"/>
              <a:buNone/>
              <a:defRPr sz="1920" i="1" kern="1200" baseline="0">
                <a:solidFill>
                  <a:schemeClr val="tx1">
                    <a:tint val="75000"/>
                  </a:schemeClr>
                </a:solidFill>
                <a:latin typeface="+mn-lt"/>
                <a:ea typeface="+mn-ea"/>
                <a:cs typeface="+mn-cs"/>
              </a:defRPr>
            </a:lvl6pPr>
            <a:lvl7pPr marL="3291840" indent="0" algn="l" defTabSz="1097280" rtl="0" eaLnBrk="1" latinLnBrk="0" hangingPunct="1">
              <a:lnSpc>
                <a:spcPct val="94000"/>
              </a:lnSpc>
              <a:spcBef>
                <a:spcPts val="600"/>
              </a:spcBef>
              <a:spcAft>
                <a:spcPts val="240"/>
              </a:spcAft>
              <a:buFont typeface="Franklin Gothic Book" panose="020B0503020102020204" pitchFamily="34" charset="0"/>
              <a:buNone/>
              <a:defRPr sz="1920" kern="1200" baseline="0">
                <a:solidFill>
                  <a:schemeClr val="tx1">
                    <a:tint val="75000"/>
                  </a:schemeClr>
                </a:solidFill>
                <a:latin typeface="+mn-lt"/>
                <a:ea typeface="+mn-ea"/>
                <a:cs typeface="+mn-cs"/>
              </a:defRPr>
            </a:lvl7pPr>
            <a:lvl8pPr marL="3840480" indent="0" algn="l" defTabSz="1097280" rtl="0" eaLnBrk="1" latinLnBrk="0" hangingPunct="1">
              <a:lnSpc>
                <a:spcPct val="94000"/>
              </a:lnSpc>
              <a:spcBef>
                <a:spcPts val="600"/>
              </a:spcBef>
              <a:spcAft>
                <a:spcPts val="240"/>
              </a:spcAft>
              <a:buFont typeface="Franklin Gothic Book" panose="020B0503020102020204" pitchFamily="34" charset="0"/>
              <a:buNone/>
              <a:defRPr sz="1920" i="1" kern="1200" baseline="0">
                <a:solidFill>
                  <a:schemeClr val="tx1">
                    <a:tint val="75000"/>
                  </a:schemeClr>
                </a:solidFill>
                <a:latin typeface="+mn-lt"/>
                <a:ea typeface="+mn-ea"/>
                <a:cs typeface="+mn-cs"/>
              </a:defRPr>
            </a:lvl8pPr>
            <a:lvl9pPr marL="4389120" indent="0" algn="l" defTabSz="1097280" rtl="0" eaLnBrk="1" latinLnBrk="0" hangingPunct="1">
              <a:lnSpc>
                <a:spcPct val="94000"/>
              </a:lnSpc>
              <a:spcBef>
                <a:spcPts val="600"/>
              </a:spcBef>
              <a:spcAft>
                <a:spcPts val="240"/>
              </a:spcAft>
              <a:buFont typeface="Franklin Gothic Book" panose="020B0503020102020204" pitchFamily="34" charset="0"/>
              <a:buNone/>
              <a:defRPr sz="1920" kern="1200" baseline="0">
                <a:solidFill>
                  <a:schemeClr val="tx1">
                    <a:tint val="75000"/>
                  </a:schemeClr>
                </a:solidFill>
                <a:latin typeface="+mn-lt"/>
                <a:ea typeface="+mn-ea"/>
                <a:cs typeface="+mn-cs"/>
              </a:defRPr>
            </a:lvl9pPr>
          </a:lstStyle>
          <a:p>
            <a:pPr marL="0" marR="0" lvl="0" indent="0" algn="r" defTabSz="1097280" rtl="0" eaLnBrk="1" fontAlgn="auto" latinLnBrk="0" hangingPunct="1">
              <a:lnSpc>
                <a:spcPct val="112000"/>
              </a:lnSpc>
              <a:spcBef>
                <a:spcPts val="0"/>
              </a:spcBef>
              <a:spcAft>
                <a:spcPts val="0"/>
              </a:spcAft>
              <a:buClrTx/>
              <a:buSzTx/>
              <a:buFont typeface="Franklin Gothic Book" panose="020B0503020102020204" pitchFamily="34" charset="0"/>
              <a:buNone/>
              <a:tabLst/>
              <a:defRPr/>
            </a:pPr>
            <a:r>
              <a:rPr kumimoji="0" lang="pt-BR" sz="2880" b="1" i="0" u="none" strike="noStrike" kern="1200" cap="none" spc="0" normalizeH="0" baseline="0" noProof="0" dirty="0">
                <a:ln>
                  <a:noFill/>
                </a:ln>
                <a:solidFill>
                  <a:srgbClr val="8B1061"/>
                </a:solidFill>
                <a:effectLst/>
                <a:uLnTx/>
                <a:uFillTx/>
                <a:latin typeface="Eras Bold ITC" panose="020B0907030504020204" pitchFamily="34" charset="0"/>
              </a:rPr>
              <a:t>Depressão (DEP)</a:t>
            </a:r>
          </a:p>
          <a:p>
            <a:pPr marL="0" marR="0" lvl="0" indent="0" algn="r" defTabSz="1097280" rtl="0" eaLnBrk="1" fontAlgn="auto" latinLnBrk="0" hangingPunct="1">
              <a:lnSpc>
                <a:spcPct val="112000"/>
              </a:lnSpc>
              <a:spcBef>
                <a:spcPts val="0"/>
              </a:spcBef>
              <a:spcAft>
                <a:spcPts val="0"/>
              </a:spcAft>
              <a:buClrTx/>
              <a:buSzTx/>
              <a:buFont typeface="Franklin Gothic Book" panose="020B0503020102020204" pitchFamily="34" charset="0"/>
              <a:buNone/>
              <a:tabLst/>
              <a:defRPr/>
            </a:pPr>
            <a:r>
              <a:rPr kumimoji="0" lang="pt-BR" sz="2880" b="0" i="0" u="none" strike="noStrike" kern="1200" cap="none" spc="0" normalizeH="0" baseline="0" noProof="0" dirty="0">
                <a:ln>
                  <a:noFill/>
                </a:ln>
                <a:solidFill>
                  <a:srgbClr val="EFEDE3"/>
                </a:solidFill>
                <a:effectLst/>
                <a:uLnTx/>
                <a:uFillTx/>
                <a:latin typeface="Eras Bold ITC" panose="020B0907030504020204" pitchFamily="34" charset="0"/>
              </a:rPr>
              <a:t>Página 20</a:t>
            </a:r>
          </a:p>
        </p:txBody>
      </p:sp>
    </p:spTree>
    <p:extLst>
      <p:ext uri="{BB962C8B-B14F-4D97-AF65-F5344CB8AC3E}">
        <p14:creationId xmlns:p14="http://schemas.microsoft.com/office/powerpoint/2010/main" val="735479215"/>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48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48000">
                                          <p:cBhvr additive="base">
                                            <p:cTn id="7" dur="1250" fill="hold"/>
                                            <p:tgtEl>
                                              <p:spTgt spid="4"/>
                                            </p:tgtEl>
                                            <p:attrNameLst>
                                              <p:attrName>ppt_x</p:attrName>
                                            </p:attrNameLst>
                                          </p:cBhvr>
                                          <p:tavLst>
                                            <p:tav tm="0">
                                              <p:val>
                                                <p:strVal val="0-#ppt_w/2"/>
                                              </p:val>
                                            </p:tav>
                                            <p:tav tm="100000">
                                              <p:val>
                                                <p:strVal val="#ppt_x"/>
                                              </p:val>
                                            </p:tav>
                                          </p:tavLst>
                                        </p:anim>
                                        <p:anim calcmode="lin" valueType="num" p14:bounceEnd="48000">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48000">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14:bounceEnd="48000">
                                          <p:cBhvr additive="base">
                                            <p:cTn id="11" dur="1250" fill="hold"/>
                                            <p:tgtEl>
                                              <p:spTgt spid="5"/>
                                            </p:tgtEl>
                                            <p:attrNameLst>
                                              <p:attrName>ppt_x</p:attrName>
                                            </p:attrNameLst>
                                          </p:cBhvr>
                                          <p:tavLst>
                                            <p:tav tm="0">
                                              <p:val>
                                                <p:strVal val="0-#ppt_w/2"/>
                                              </p:val>
                                            </p:tav>
                                            <p:tav tm="100000">
                                              <p:val>
                                                <p:strVal val="#ppt_x"/>
                                              </p:val>
                                            </p:tav>
                                          </p:tavLst>
                                        </p:anim>
                                        <p:anim calcmode="lin" valueType="num" p14:bounceEnd="48000">
                                          <p:cBhvr additive="base">
                                            <p:cTn id="12" dur="12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250" fill="hold"/>
                                            <p:tgtEl>
                                              <p:spTgt spid="5"/>
                                            </p:tgtEl>
                                            <p:attrNameLst>
                                              <p:attrName>ppt_x</p:attrName>
                                            </p:attrNameLst>
                                          </p:cBhvr>
                                          <p:tavLst>
                                            <p:tav tm="0">
                                              <p:val>
                                                <p:strVal val="0-#ppt_w/2"/>
                                              </p:val>
                                            </p:tav>
                                            <p:tav tm="100000">
                                              <p:val>
                                                <p:strVal val="#ppt_x"/>
                                              </p:val>
                                            </p:tav>
                                          </p:tavLst>
                                        </p:anim>
                                        <p:anim calcmode="lin" valueType="num">
                                          <p:cBhvr additive="base">
                                            <p:cTn id="12" dur="12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7C9A22-ACB6-87E3-3306-1B31AD196DFB}"/>
              </a:ext>
            </a:extLst>
          </p:cNvPr>
          <p:cNvSpPr txBox="1">
            <a:spLocks/>
          </p:cNvSpPr>
          <p:nvPr/>
        </p:nvSpPr>
        <p:spPr>
          <a:xfrm>
            <a:off x="1645920" y="208095"/>
            <a:ext cx="9134376" cy="911258"/>
          </a:xfrm>
          <a:prstGeom prst="rect">
            <a:avLst/>
          </a:prstGeom>
        </p:spPr>
        <p:txBody>
          <a:bodyPr vert="horz" lIns="91440" tIns="45720" rIns="91440" bIns="45720" rtlCol="0" anchor="t">
            <a:normAutofit/>
          </a:bodyPr>
          <a:lstStyle>
            <a:lvl1pPr algn="l" defTabSz="1097280" rtl="0" eaLnBrk="1" latinLnBrk="0" hangingPunct="1">
              <a:lnSpc>
                <a:spcPct val="89000"/>
              </a:lnSpc>
              <a:spcBef>
                <a:spcPct val="0"/>
              </a:spcBef>
              <a:buNone/>
              <a:defRPr sz="5400" kern="1200" baseline="0">
                <a:solidFill>
                  <a:schemeClr val="tx2"/>
                </a:solidFill>
                <a:latin typeface="+mj-lt"/>
                <a:ea typeface="+mj-ea"/>
                <a:cs typeface="+mj-cs"/>
              </a:defRPr>
            </a:lvl1pPr>
          </a:lstStyle>
          <a:p>
            <a:pPr marL="0" marR="0" lvl="0" indent="0" algn="l" defTabSz="1097280" rtl="0" eaLnBrk="1" fontAlgn="auto" latinLnBrk="0" hangingPunct="1">
              <a:lnSpc>
                <a:spcPct val="89000"/>
              </a:lnSpc>
              <a:spcBef>
                <a:spcPct val="0"/>
              </a:spcBef>
              <a:spcAft>
                <a:spcPts val="0"/>
              </a:spcAft>
              <a:buClrTx/>
              <a:buSzTx/>
              <a:buFontTx/>
              <a:buNone/>
              <a:tabLst/>
              <a:defRPr/>
            </a:pPr>
            <a:r>
              <a:rPr kumimoji="0" lang="pt-BR" sz="5400" b="1" i="0" u="none" strike="noStrike" kern="1200" cap="none" spc="0" normalizeH="0" baseline="0" noProof="0" dirty="0">
                <a:ln>
                  <a:noFill/>
                </a:ln>
                <a:solidFill>
                  <a:srgbClr val="8C0F60"/>
                </a:solidFill>
                <a:effectLst/>
                <a:uLnTx/>
                <a:uFillTx/>
                <a:latin typeface="Eras Bold ITC" panose="020B0907030504020204" pitchFamily="34" charset="0"/>
              </a:rPr>
              <a:t>DEP &gt;&gt;</a:t>
            </a:r>
            <a:r>
              <a:rPr kumimoji="0" lang="pt-BR" sz="5400" b="0" i="0" u="none" strike="noStrike" kern="1200" cap="none" spc="0" normalizeH="0" baseline="0" noProof="0" dirty="0">
                <a:ln>
                  <a:noFill/>
                </a:ln>
                <a:solidFill>
                  <a:srgbClr val="191B0E"/>
                </a:solidFill>
                <a:effectLst/>
                <a:uLnTx/>
                <a:uFillTx/>
                <a:latin typeface="Eras Bold ITC" panose="020B0907030504020204" pitchFamily="34" charset="0"/>
              </a:rPr>
              <a:t> Panorama Rápido</a:t>
            </a:r>
          </a:p>
        </p:txBody>
      </p:sp>
      <p:sp>
        <p:nvSpPr>
          <p:cNvPr id="3" name="Espaço Reservado para Conteúdo 2">
            <a:extLst>
              <a:ext uri="{FF2B5EF4-FFF2-40B4-BE49-F238E27FC236}">
                <a16:creationId xmlns:a16="http://schemas.microsoft.com/office/drawing/2014/main" id="{38CF4022-5B01-6932-FD36-E4B27CE471AE}"/>
              </a:ext>
            </a:extLst>
          </p:cNvPr>
          <p:cNvSpPr txBox="1">
            <a:spLocks/>
          </p:cNvSpPr>
          <p:nvPr/>
        </p:nvSpPr>
        <p:spPr>
          <a:xfrm>
            <a:off x="619224" y="2028874"/>
            <a:ext cx="10979218" cy="4621032"/>
          </a:xfrm>
          <a:prstGeom prst="rect">
            <a:avLst/>
          </a:prstGeom>
        </p:spPr>
        <p:txBody>
          <a:bodyPr vert="horz" lIns="91440" tIns="45720" rIns="91440" bIns="45720" rtlCol="0" anchor="ctr">
            <a:normAutofit lnSpcReduction="10000"/>
          </a:bodyPr>
          <a:lstStyle>
            <a:lvl1pPr marL="460858" indent="-460858" algn="l" defTabSz="1097280" rtl="0" eaLnBrk="1" latinLnBrk="0" hangingPunct="1">
              <a:lnSpc>
                <a:spcPct val="94000"/>
              </a:lnSpc>
              <a:spcBef>
                <a:spcPts val="1200"/>
              </a:spcBef>
              <a:spcAft>
                <a:spcPts val="240"/>
              </a:spcAft>
              <a:buFont typeface="Franklin Gothic Book" panose="020B0503020102020204" pitchFamily="34" charset="0"/>
              <a:buChar char="■"/>
              <a:defRPr sz="2800" kern="1200" baseline="0">
                <a:solidFill>
                  <a:schemeClr val="tx2"/>
                </a:solidFill>
                <a:latin typeface="+mn-lt"/>
                <a:ea typeface="+mn-ea"/>
                <a:cs typeface="+mn-cs"/>
              </a:defRPr>
            </a:lvl1pPr>
            <a:lvl2pPr marL="1097280" indent="-460858" algn="l" defTabSz="1097280" rtl="0" eaLnBrk="1" latinLnBrk="0" hangingPunct="1">
              <a:lnSpc>
                <a:spcPct val="94000"/>
              </a:lnSpc>
              <a:spcBef>
                <a:spcPts val="600"/>
              </a:spcBef>
              <a:spcAft>
                <a:spcPts val="240"/>
              </a:spcAft>
              <a:buFont typeface="Franklin Gothic Book" panose="020B0503020102020204" pitchFamily="34" charset="0"/>
              <a:buChar char="–"/>
              <a:defRPr sz="2800" i="1" kern="1200" baseline="0">
                <a:solidFill>
                  <a:schemeClr val="tx2"/>
                </a:solidFill>
                <a:latin typeface="+mn-lt"/>
                <a:ea typeface="+mn-ea"/>
                <a:cs typeface="+mn-cs"/>
              </a:defRPr>
            </a:lvl2pPr>
            <a:lvl3pPr marL="1645920" indent="-460858" algn="l" defTabSz="1097280" rtl="0" eaLnBrk="1" latinLnBrk="0" hangingPunct="1">
              <a:lnSpc>
                <a:spcPct val="94000"/>
              </a:lnSpc>
              <a:spcBef>
                <a:spcPts val="600"/>
              </a:spcBef>
              <a:spcAft>
                <a:spcPts val="240"/>
              </a:spcAft>
              <a:buFont typeface="Franklin Gothic Book" panose="020B0503020102020204" pitchFamily="34" charset="0"/>
              <a:buChar char="■"/>
              <a:defRPr sz="2800" kern="1200" baseline="0">
                <a:solidFill>
                  <a:schemeClr val="tx2"/>
                </a:solidFill>
                <a:latin typeface="+mn-lt"/>
                <a:ea typeface="+mn-ea"/>
                <a:cs typeface="+mn-cs"/>
              </a:defRPr>
            </a:lvl3pPr>
            <a:lvl4pPr marL="2194560" indent="-460858" algn="l" defTabSz="1097280" rtl="0" eaLnBrk="1" latinLnBrk="0" hangingPunct="1">
              <a:lnSpc>
                <a:spcPct val="94000"/>
              </a:lnSpc>
              <a:spcBef>
                <a:spcPts val="600"/>
              </a:spcBef>
              <a:spcAft>
                <a:spcPts val="240"/>
              </a:spcAft>
              <a:buFont typeface="Franklin Gothic Book" panose="020B0503020102020204" pitchFamily="34" charset="0"/>
              <a:buChar char="–"/>
              <a:defRPr sz="2800" i="1" kern="1200" baseline="0">
                <a:solidFill>
                  <a:schemeClr val="tx2"/>
                </a:solidFill>
                <a:latin typeface="+mn-lt"/>
                <a:ea typeface="+mn-ea"/>
                <a:cs typeface="+mn-cs"/>
              </a:defRPr>
            </a:lvl4pPr>
            <a:lvl5pPr marL="2743200" indent="-460858" algn="l" defTabSz="1097280" rtl="0" eaLnBrk="1" latinLnBrk="0" hangingPunct="1">
              <a:lnSpc>
                <a:spcPct val="94000"/>
              </a:lnSpc>
              <a:spcBef>
                <a:spcPts val="600"/>
              </a:spcBef>
              <a:spcAft>
                <a:spcPts val="240"/>
              </a:spcAft>
              <a:buFont typeface="Franklin Gothic Book" panose="020B0503020102020204" pitchFamily="34" charset="0"/>
              <a:buChar char="■"/>
              <a:defRPr sz="2800" kern="1200" baseline="0">
                <a:solidFill>
                  <a:schemeClr val="tx2"/>
                </a:solidFill>
                <a:latin typeface="+mn-lt"/>
                <a:ea typeface="+mn-ea"/>
                <a:cs typeface="+mn-cs"/>
              </a:defRPr>
            </a:lvl5pPr>
            <a:lvl6pPr marL="3291840" indent="-460858" algn="l" defTabSz="1097280" rtl="0" eaLnBrk="1" latinLnBrk="0" hangingPunct="1">
              <a:lnSpc>
                <a:spcPct val="94000"/>
              </a:lnSpc>
              <a:spcBef>
                <a:spcPts val="600"/>
              </a:spcBef>
              <a:spcAft>
                <a:spcPts val="240"/>
              </a:spcAft>
              <a:buFont typeface="Franklin Gothic Book" panose="020B0503020102020204" pitchFamily="34" charset="0"/>
              <a:buChar char="–"/>
              <a:defRPr sz="1920" i="1" kern="1200" baseline="0">
                <a:solidFill>
                  <a:schemeClr val="tx2"/>
                </a:solidFill>
                <a:latin typeface="+mn-lt"/>
                <a:ea typeface="+mn-ea"/>
                <a:cs typeface="+mn-cs"/>
              </a:defRPr>
            </a:lvl6pPr>
            <a:lvl7pPr marL="3840480" indent="-460858" algn="l" defTabSz="1097280" rtl="0" eaLnBrk="1" latinLnBrk="0" hangingPunct="1">
              <a:lnSpc>
                <a:spcPct val="94000"/>
              </a:lnSpc>
              <a:spcBef>
                <a:spcPts val="600"/>
              </a:spcBef>
              <a:spcAft>
                <a:spcPts val="240"/>
              </a:spcAft>
              <a:buFont typeface="Franklin Gothic Book" panose="020B0503020102020204" pitchFamily="34" charset="0"/>
              <a:buChar char="■"/>
              <a:defRPr sz="1680" kern="1200" baseline="0">
                <a:solidFill>
                  <a:schemeClr val="tx2"/>
                </a:solidFill>
                <a:latin typeface="+mn-lt"/>
                <a:ea typeface="+mn-ea"/>
                <a:cs typeface="+mn-cs"/>
              </a:defRPr>
            </a:lvl7pPr>
            <a:lvl8pPr marL="4389120" indent="-460858" algn="l" defTabSz="1097280" rtl="0" eaLnBrk="1" latinLnBrk="0" hangingPunct="1">
              <a:lnSpc>
                <a:spcPct val="94000"/>
              </a:lnSpc>
              <a:spcBef>
                <a:spcPts val="600"/>
              </a:spcBef>
              <a:spcAft>
                <a:spcPts val="240"/>
              </a:spcAft>
              <a:buFont typeface="Franklin Gothic Book" panose="020B0503020102020204" pitchFamily="34" charset="0"/>
              <a:buChar char="–"/>
              <a:defRPr sz="1680" i="1" kern="1200" baseline="0">
                <a:solidFill>
                  <a:schemeClr val="tx2"/>
                </a:solidFill>
                <a:latin typeface="+mn-lt"/>
                <a:ea typeface="+mn-ea"/>
                <a:cs typeface="+mn-cs"/>
              </a:defRPr>
            </a:lvl8pPr>
            <a:lvl9pPr marL="4937760" indent="-460858" algn="l" defTabSz="1097280" rtl="0" eaLnBrk="1" latinLnBrk="0" hangingPunct="1">
              <a:lnSpc>
                <a:spcPct val="94000"/>
              </a:lnSpc>
              <a:spcBef>
                <a:spcPts val="600"/>
              </a:spcBef>
              <a:spcAft>
                <a:spcPts val="240"/>
              </a:spcAft>
              <a:buFont typeface="Franklin Gothic Book" panose="020B0503020102020204" pitchFamily="34" charset="0"/>
              <a:buChar char="■"/>
              <a:defRPr sz="1680" kern="1200" baseline="0">
                <a:solidFill>
                  <a:schemeClr val="tx2"/>
                </a:solidFill>
                <a:latin typeface="+mn-lt"/>
                <a:ea typeface="+mn-ea"/>
                <a:cs typeface="+mn-cs"/>
              </a:defRPr>
            </a:lvl9pPr>
          </a:lstStyle>
          <a:p>
            <a:pPr marL="0" marR="0" lvl="0" indent="0" algn="l" defTabSz="1097280" rtl="0" eaLnBrk="1" fontAlgn="auto" latinLnBrk="0" hangingPunct="1">
              <a:lnSpc>
                <a:spcPct val="94000"/>
              </a:lnSpc>
              <a:spcBef>
                <a:spcPts val="1200"/>
              </a:spcBef>
              <a:spcAft>
                <a:spcPts val="240"/>
              </a:spcAft>
              <a:buClrTx/>
              <a:buSzTx/>
              <a:buFont typeface="Franklin Gothic Book" panose="020B0503020102020204" pitchFamily="34" charset="0"/>
              <a:buNone/>
              <a:tabLst/>
              <a:defRPr/>
            </a:pPr>
            <a:r>
              <a:rPr kumimoji="0" lang="pt-BR" sz="4000" b="1" i="0" u="none" strike="noStrike" kern="1200" cap="none" spc="0" normalizeH="0" baseline="0" noProof="0" dirty="0">
                <a:ln>
                  <a:noFill/>
                </a:ln>
                <a:solidFill>
                  <a:srgbClr val="8B1061"/>
                </a:solidFill>
                <a:effectLst/>
                <a:uLnTx/>
                <a:uFillTx/>
                <a:latin typeface="Eras Demi ITC" panose="020B0805030504020804" pitchFamily="34" charset="0"/>
              </a:rPr>
              <a:t>&gt;&gt; A pessoa tem Depressão?</a:t>
            </a:r>
          </a:p>
          <a:p>
            <a:pPr marL="0" marR="0" lvl="0" indent="0" algn="l" defTabSz="1097280" rtl="0" eaLnBrk="1" fontAlgn="auto" latinLnBrk="0" hangingPunct="1">
              <a:lnSpc>
                <a:spcPct val="94000"/>
              </a:lnSpc>
              <a:spcBef>
                <a:spcPts val="1200"/>
              </a:spcBef>
              <a:spcAft>
                <a:spcPts val="240"/>
              </a:spcAft>
              <a:buClrTx/>
              <a:buSzTx/>
              <a:buFont typeface="Franklin Gothic Book" panose="020B0503020102020204" pitchFamily="34" charset="0"/>
              <a:buNone/>
              <a:tabLst/>
              <a:defRPr/>
            </a:pPr>
            <a:r>
              <a:rPr kumimoji="0" lang="pt-BR" sz="4000" b="1" i="0" u="none" strike="noStrike" kern="1200" cap="none" spc="0" normalizeH="0" baseline="0" noProof="0" dirty="0">
                <a:ln>
                  <a:noFill/>
                </a:ln>
                <a:solidFill>
                  <a:srgbClr val="8B1061"/>
                </a:solidFill>
                <a:effectLst/>
                <a:uLnTx/>
                <a:uFillTx/>
                <a:latin typeface="Eras Demi ITC" panose="020B0805030504020804" pitchFamily="34" charset="0"/>
              </a:rPr>
              <a:t>&gt;&gt; Há outras explicações para os sintomas?</a:t>
            </a:r>
          </a:p>
          <a:p>
            <a:pPr marL="0" marR="0" lvl="0" indent="0" algn="l" defTabSz="1097280" rtl="0" eaLnBrk="1" fontAlgn="auto" latinLnBrk="0" hangingPunct="1">
              <a:lnSpc>
                <a:spcPct val="94000"/>
              </a:lnSpc>
              <a:spcBef>
                <a:spcPts val="1200"/>
              </a:spcBef>
              <a:spcAft>
                <a:spcPts val="240"/>
              </a:spcAft>
              <a:buClrTx/>
              <a:buSzTx/>
              <a:buFont typeface="Franklin Gothic Book" panose="020B0503020102020204" pitchFamily="34" charset="0"/>
              <a:buNone/>
              <a:tabLst/>
              <a:defRPr/>
            </a:pPr>
            <a:r>
              <a:rPr kumimoji="0" lang="pt-BR" sz="4000" b="1" i="0" u="none" strike="noStrike" kern="1200" cap="none" spc="0" normalizeH="0" baseline="0" noProof="0" dirty="0">
                <a:ln>
                  <a:noFill/>
                </a:ln>
                <a:solidFill>
                  <a:srgbClr val="8B1061"/>
                </a:solidFill>
                <a:effectLst/>
                <a:uLnTx/>
                <a:uFillTx/>
                <a:latin typeface="Eras Demi ITC" panose="020B0805030504020804" pitchFamily="34" charset="0"/>
              </a:rPr>
              <a:t>	</a:t>
            </a:r>
            <a:r>
              <a:rPr kumimoji="0" lang="pt-BR" sz="2800" b="1" i="0" u="none" strike="noStrike" kern="1200" cap="none" spc="0" normalizeH="0" baseline="0" noProof="0" dirty="0">
                <a:ln>
                  <a:noFill/>
                </a:ln>
                <a:solidFill>
                  <a:sysClr val="windowText" lastClr="000000"/>
                </a:solidFill>
                <a:effectLst/>
                <a:uLnTx/>
                <a:uFillTx/>
                <a:latin typeface="Eras Demi ITC" panose="020B0805030504020804" pitchFamily="34" charset="0"/>
              </a:rPr>
              <a:t>– Descarte condições físicas.</a:t>
            </a:r>
          </a:p>
          <a:p>
            <a:pPr marL="0" marR="0" lvl="0" indent="0" algn="l" defTabSz="1097280" rtl="0" eaLnBrk="1" fontAlgn="auto" latinLnBrk="0" hangingPunct="1">
              <a:lnSpc>
                <a:spcPct val="94000"/>
              </a:lnSpc>
              <a:spcBef>
                <a:spcPts val="1200"/>
              </a:spcBef>
              <a:spcAft>
                <a:spcPts val="240"/>
              </a:spcAft>
              <a:buClrTx/>
              <a:buSzTx/>
              <a:buFont typeface="Franklin Gothic Book" panose="020B0503020102020204" pitchFamily="34" charset="0"/>
              <a:buNone/>
              <a:tabLst/>
              <a:defRPr/>
            </a:pPr>
            <a:r>
              <a:rPr kumimoji="0" lang="pt-BR" sz="2800" b="1" i="0" u="none" strike="noStrike" kern="1200" cap="none" spc="0" normalizeH="0" baseline="0" noProof="0" dirty="0">
                <a:ln>
                  <a:noFill/>
                </a:ln>
                <a:solidFill>
                  <a:sysClr val="windowText" lastClr="000000"/>
                </a:solidFill>
                <a:effectLst/>
                <a:uLnTx/>
                <a:uFillTx/>
                <a:latin typeface="Eras Demi ITC" panose="020B0805030504020804" pitchFamily="34" charset="0"/>
              </a:rPr>
              <a:t>	– Descarte história de mania.</a:t>
            </a:r>
          </a:p>
          <a:p>
            <a:pPr marL="0" marR="0" lvl="0" indent="0" algn="l" defTabSz="1097280" rtl="0" eaLnBrk="1" fontAlgn="auto" latinLnBrk="0" hangingPunct="1">
              <a:lnSpc>
                <a:spcPct val="94000"/>
              </a:lnSpc>
              <a:spcBef>
                <a:spcPts val="1200"/>
              </a:spcBef>
              <a:spcAft>
                <a:spcPts val="240"/>
              </a:spcAft>
              <a:buClrTx/>
              <a:buSzTx/>
              <a:buFont typeface="Franklin Gothic Book" panose="020B0503020102020204" pitchFamily="34" charset="0"/>
              <a:buNone/>
              <a:tabLst/>
              <a:defRPr/>
            </a:pPr>
            <a:r>
              <a:rPr kumimoji="0" lang="pt-BR" sz="2800" b="1" i="0" u="none" strike="noStrike" kern="1200" cap="none" spc="0" normalizeH="0" baseline="0" noProof="0" dirty="0">
                <a:ln>
                  <a:noFill/>
                </a:ln>
                <a:solidFill>
                  <a:sysClr val="windowText" lastClr="000000"/>
                </a:solidFill>
                <a:effectLst/>
                <a:uLnTx/>
                <a:uFillTx/>
                <a:latin typeface="Eras Demi ITC" panose="020B0805030504020804" pitchFamily="34" charset="0"/>
              </a:rPr>
              <a:t> 	– Descarte reações normais a uma grande perda recente.</a:t>
            </a:r>
          </a:p>
          <a:p>
            <a:pPr marL="0" marR="0" lvl="0" indent="0" algn="l" defTabSz="1097280" rtl="0" eaLnBrk="1" fontAlgn="auto" latinLnBrk="0" hangingPunct="1">
              <a:lnSpc>
                <a:spcPct val="94000"/>
              </a:lnSpc>
              <a:spcBef>
                <a:spcPts val="1200"/>
              </a:spcBef>
              <a:spcAft>
                <a:spcPts val="240"/>
              </a:spcAft>
              <a:buClrTx/>
              <a:buSzTx/>
              <a:buFont typeface="Franklin Gothic Book" panose="020B0503020102020204" pitchFamily="34" charset="0"/>
              <a:buNone/>
              <a:tabLst/>
              <a:defRPr/>
            </a:pPr>
            <a:r>
              <a:rPr kumimoji="0" lang="pt-BR" sz="4000" b="1" i="0" u="none" strike="noStrike" kern="1200" cap="none" spc="0" normalizeH="0" baseline="0" noProof="0" dirty="0">
                <a:ln>
                  <a:noFill/>
                </a:ln>
                <a:solidFill>
                  <a:srgbClr val="8B1061"/>
                </a:solidFill>
                <a:effectLst/>
                <a:uLnTx/>
                <a:uFillTx/>
                <a:latin typeface="Eras Demi ITC" panose="020B0805030504020804" pitchFamily="34" charset="0"/>
              </a:rPr>
              <a:t>&gt;&gt; Avalie se há outras condições MNS prioritárias</a:t>
            </a:r>
          </a:p>
        </p:txBody>
      </p:sp>
      <p:pic>
        <p:nvPicPr>
          <p:cNvPr id="4" name="Imagem 3">
            <a:extLst>
              <a:ext uri="{FF2B5EF4-FFF2-40B4-BE49-F238E27FC236}">
                <a16:creationId xmlns:a16="http://schemas.microsoft.com/office/drawing/2014/main" id="{F2687B2D-6511-4EEF-F577-CBAFF248B9D2}"/>
              </a:ext>
            </a:extLst>
          </p:cNvPr>
          <p:cNvPicPr>
            <a:picLocks noChangeAspect="1"/>
          </p:cNvPicPr>
          <p:nvPr/>
        </p:nvPicPr>
        <p:blipFill rotWithShape="1">
          <a:blip r:embed="rId2"/>
          <a:srcRect l="46433" t="29363" r="50563" b="64826"/>
          <a:stretch/>
        </p:blipFill>
        <p:spPr>
          <a:xfrm>
            <a:off x="5613605" y="951163"/>
            <a:ext cx="964790" cy="1079448"/>
          </a:xfrm>
          <a:prstGeom prst="ellipse">
            <a:avLst/>
          </a:prstGeom>
        </p:spPr>
      </p:pic>
    </p:spTree>
    <p:extLst>
      <p:ext uri="{BB962C8B-B14F-4D97-AF65-F5344CB8AC3E}">
        <p14:creationId xmlns:p14="http://schemas.microsoft.com/office/powerpoint/2010/main" val="263832107"/>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48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8000">
                                          <p:cBhvr additive="base">
                                            <p:cTn id="7" dur="1250" fill="hold"/>
                                            <p:tgtEl>
                                              <p:spTgt spid="2"/>
                                            </p:tgtEl>
                                            <p:attrNameLst>
                                              <p:attrName>ppt_x</p:attrName>
                                            </p:attrNameLst>
                                          </p:cBhvr>
                                          <p:tavLst>
                                            <p:tav tm="0">
                                              <p:val>
                                                <p:strVal val="0-#ppt_w/2"/>
                                              </p:val>
                                            </p:tav>
                                            <p:tav tm="100000">
                                              <p:val>
                                                <p:strVal val="#ppt_x"/>
                                              </p:val>
                                            </p:tav>
                                          </p:tavLst>
                                        </p:anim>
                                        <p:anim calcmode="lin" valueType="num" p14:bounceEnd="48000">
                                          <p:cBhvr additive="base">
                                            <p:cTn id="8" dur="12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48000">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14:bounceEnd="48000">
                                          <p:cBhvr additive="base">
                                            <p:cTn id="11" dur="1250" fill="hold"/>
                                            <p:tgtEl>
                                              <p:spTgt spid="4"/>
                                            </p:tgtEl>
                                            <p:attrNameLst>
                                              <p:attrName>ppt_x</p:attrName>
                                            </p:attrNameLst>
                                          </p:cBhvr>
                                          <p:tavLst>
                                            <p:tav tm="0">
                                              <p:val>
                                                <p:strVal val="0-#ppt_w/2"/>
                                              </p:val>
                                            </p:tav>
                                            <p:tav tm="100000">
                                              <p:val>
                                                <p:strVal val="#ppt_x"/>
                                              </p:val>
                                            </p:tav>
                                          </p:tavLst>
                                        </p:anim>
                                        <p:anim calcmode="lin" valueType="num" p14:bounceEnd="48000">
                                          <p:cBhvr additive="base">
                                            <p:cTn id="12" dur="12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14:presetBounceEnd="48000">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14:bounceEnd="48000">
                                          <p:cBhvr additive="base">
                                            <p:cTn id="15" dur="1250" fill="hold"/>
                                            <p:tgtEl>
                                              <p:spTgt spid="3"/>
                                            </p:tgtEl>
                                            <p:attrNameLst>
                                              <p:attrName>ppt_x</p:attrName>
                                            </p:attrNameLst>
                                          </p:cBhvr>
                                          <p:tavLst>
                                            <p:tav tm="0">
                                              <p:val>
                                                <p:strVal val="0-#ppt_w/2"/>
                                              </p:val>
                                            </p:tav>
                                            <p:tav tm="100000">
                                              <p:val>
                                                <p:strVal val="#ppt_x"/>
                                              </p:val>
                                            </p:tav>
                                          </p:tavLst>
                                        </p:anim>
                                        <p:anim calcmode="lin" valueType="num" p14:bounceEnd="48000">
                                          <p:cBhvr additive="base">
                                            <p:cTn id="16"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0-#ppt_w/2"/>
                                              </p:val>
                                            </p:tav>
                                            <p:tav tm="100000">
                                              <p:val>
                                                <p:strVal val="#ppt_x"/>
                                              </p:val>
                                            </p:tav>
                                          </p:tavLst>
                                        </p:anim>
                                        <p:anim calcmode="lin" valueType="num">
                                          <p:cBhvr additive="base">
                                            <p:cTn id="8" dur="12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1250" fill="hold"/>
                                            <p:tgtEl>
                                              <p:spTgt spid="4"/>
                                            </p:tgtEl>
                                            <p:attrNameLst>
                                              <p:attrName>ppt_x</p:attrName>
                                            </p:attrNameLst>
                                          </p:cBhvr>
                                          <p:tavLst>
                                            <p:tav tm="0">
                                              <p:val>
                                                <p:strVal val="0-#ppt_w/2"/>
                                              </p:val>
                                            </p:tav>
                                            <p:tav tm="100000">
                                              <p:val>
                                                <p:strVal val="#ppt_x"/>
                                              </p:val>
                                            </p:tav>
                                          </p:tavLst>
                                        </p:anim>
                                        <p:anim calcmode="lin" valueType="num">
                                          <p:cBhvr additive="base">
                                            <p:cTn id="12" dur="1250" fill="hold"/>
                                            <p:tgtEl>
                                              <p:spTgt spid="4"/>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1250" fill="hold"/>
                                            <p:tgtEl>
                                              <p:spTgt spid="3"/>
                                            </p:tgtEl>
                                            <p:attrNameLst>
                                              <p:attrName>ppt_x</p:attrName>
                                            </p:attrNameLst>
                                          </p:cBhvr>
                                          <p:tavLst>
                                            <p:tav tm="0">
                                              <p:val>
                                                <p:strVal val="0-#ppt_w/2"/>
                                              </p:val>
                                            </p:tav>
                                            <p:tav tm="100000">
                                              <p:val>
                                                <p:strVal val="#ppt_x"/>
                                              </p:val>
                                            </p:tav>
                                          </p:tavLst>
                                        </p:anim>
                                        <p:anim calcmode="lin" valueType="num">
                                          <p:cBhvr additive="base">
                                            <p:cTn id="16"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7809ECD3-3637-509A-8810-116BB4F91A01}"/>
              </a:ext>
            </a:extLst>
          </p:cNvPr>
          <p:cNvGrpSpPr/>
          <p:nvPr/>
        </p:nvGrpSpPr>
        <p:grpSpPr>
          <a:xfrm>
            <a:off x="2746375" y="11906"/>
            <a:ext cx="5873750" cy="1833563"/>
            <a:chOff x="3867150" y="14287"/>
            <a:chExt cx="7048500" cy="2200275"/>
          </a:xfrm>
        </p:grpSpPr>
        <p:grpSp>
          <p:nvGrpSpPr>
            <p:cNvPr id="7" name="Agrupar 6">
              <a:extLst>
                <a:ext uri="{FF2B5EF4-FFF2-40B4-BE49-F238E27FC236}">
                  <a16:creationId xmlns:a16="http://schemas.microsoft.com/office/drawing/2014/main" id="{2A9D0A4F-B69C-8EF9-07F0-A6BCD5B7B7B6}"/>
                </a:ext>
              </a:extLst>
            </p:cNvPr>
            <p:cNvGrpSpPr/>
            <p:nvPr/>
          </p:nvGrpSpPr>
          <p:grpSpPr>
            <a:xfrm>
              <a:off x="5124450" y="14287"/>
              <a:ext cx="4533900" cy="1228725"/>
              <a:chOff x="5619750" y="333375"/>
              <a:chExt cx="4533900" cy="1228725"/>
            </a:xfrm>
          </p:grpSpPr>
          <p:sp>
            <p:nvSpPr>
              <p:cNvPr id="5" name="Retângulo: Cantos Arredondados 4">
                <a:extLst>
                  <a:ext uri="{FF2B5EF4-FFF2-40B4-BE49-F238E27FC236}">
                    <a16:creationId xmlns:a16="http://schemas.microsoft.com/office/drawing/2014/main" id="{19863FEC-EF13-D82E-1D95-CED15FF6172A}"/>
                  </a:ext>
                </a:extLst>
              </p:cNvPr>
              <p:cNvSpPr/>
              <p:nvPr/>
            </p:nvSpPr>
            <p:spPr>
              <a:xfrm>
                <a:off x="5619750" y="762000"/>
                <a:ext cx="4533900" cy="800100"/>
              </a:xfrm>
              <a:prstGeom prst="roundRect">
                <a:avLst/>
              </a:prstGeom>
              <a:solidFill>
                <a:srgbClr val="8C0F60"/>
              </a:solidFill>
              <a:ln>
                <a:solidFill>
                  <a:srgbClr val="EFED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500" b="1" dirty="0"/>
                  <a:t>A Pessoa tem Depressão?</a:t>
                </a:r>
              </a:p>
            </p:txBody>
          </p:sp>
          <p:sp>
            <p:nvSpPr>
              <p:cNvPr id="4" name="Elipse 3">
                <a:extLst>
                  <a:ext uri="{FF2B5EF4-FFF2-40B4-BE49-F238E27FC236}">
                    <a16:creationId xmlns:a16="http://schemas.microsoft.com/office/drawing/2014/main" id="{674488E8-45CE-3E48-6E10-CEF9865DB956}"/>
                  </a:ext>
                </a:extLst>
              </p:cNvPr>
              <p:cNvSpPr/>
              <p:nvPr/>
            </p:nvSpPr>
            <p:spPr>
              <a:xfrm>
                <a:off x="7511415" y="333375"/>
                <a:ext cx="750570" cy="533400"/>
              </a:xfrm>
              <a:prstGeom prst="ellipse">
                <a:avLst/>
              </a:prstGeom>
              <a:solidFill>
                <a:srgbClr val="8C0F60"/>
              </a:solidFill>
              <a:ln w="57150">
                <a:solidFill>
                  <a:srgbClr val="EFED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3000" b="1" dirty="0"/>
                  <a:t>1</a:t>
                </a:r>
              </a:p>
            </p:txBody>
          </p:sp>
        </p:grpSp>
        <p:sp>
          <p:nvSpPr>
            <p:cNvPr id="8" name="Retângulo: Cantos Arredondados 7">
              <a:extLst>
                <a:ext uri="{FF2B5EF4-FFF2-40B4-BE49-F238E27FC236}">
                  <a16:creationId xmlns:a16="http://schemas.microsoft.com/office/drawing/2014/main" id="{E3B3BECE-A57A-6ACE-3BBA-44EB50E9D088}"/>
                </a:ext>
              </a:extLst>
            </p:cNvPr>
            <p:cNvSpPr/>
            <p:nvPr/>
          </p:nvSpPr>
          <p:spPr>
            <a:xfrm>
              <a:off x="3867150" y="1247774"/>
              <a:ext cx="7048500" cy="966788"/>
            </a:xfrm>
            <a:prstGeom prst="roundRect">
              <a:avLst/>
            </a:prstGeom>
            <a:solidFill>
              <a:schemeClr val="bg1"/>
            </a:solidFill>
            <a:ln w="38100">
              <a:solidFill>
                <a:srgbClr val="8C0F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pt-BR" sz="1500" b="1" dirty="0"/>
                <a:t>A pessoa teve pelo menos um desses sintomas básicos de depressão durante no mínimo duas semanas?  </a:t>
              </a:r>
              <a:r>
                <a:rPr lang="pt-BR" sz="1500" dirty="0"/>
                <a:t>(Humor deprimido persistente) ou (Acentuada diminuição de interesse ou prazer nas atividades)</a:t>
              </a:r>
            </a:p>
          </p:txBody>
        </p:sp>
      </p:grpSp>
      <p:sp>
        <p:nvSpPr>
          <p:cNvPr id="10" name="Elipse 9">
            <a:extLst>
              <a:ext uri="{FF2B5EF4-FFF2-40B4-BE49-F238E27FC236}">
                <a16:creationId xmlns:a16="http://schemas.microsoft.com/office/drawing/2014/main" id="{0FB0C11F-4BF9-9C2D-3E12-69B9BBCCD72B}"/>
              </a:ext>
            </a:extLst>
          </p:cNvPr>
          <p:cNvSpPr/>
          <p:nvPr/>
        </p:nvSpPr>
        <p:spPr>
          <a:xfrm>
            <a:off x="1889125" y="1146969"/>
            <a:ext cx="809625" cy="591343"/>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pt-BR" sz="1500" b="1" dirty="0">
                <a:solidFill>
                  <a:schemeClr val="bg1"/>
                </a:solidFill>
              </a:rPr>
              <a:t>NÃO</a:t>
            </a:r>
          </a:p>
        </p:txBody>
      </p:sp>
      <p:sp>
        <p:nvSpPr>
          <p:cNvPr id="11" name="Losango 10">
            <a:extLst>
              <a:ext uri="{FF2B5EF4-FFF2-40B4-BE49-F238E27FC236}">
                <a16:creationId xmlns:a16="http://schemas.microsoft.com/office/drawing/2014/main" id="{D3BF37F2-FAF9-23C6-3E82-5C6B5CE267B9}"/>
              </a:ext>
            </a:extLst>
          </p:cNvPr>
          <p:cNvSpPr/>
          <p:nvPr/>
        </p:nvSpPr>
        <p:spPr>
          <a:xfrm>
            <a:off x="8651875" y="1031873"/>
            <a:ext cx="984250" cy="805657"/>
          </a:xfrm>
          <a:prstGeom prst="diamond">
            <a:avLst/>
          </a:prstGeom>
          <a:solidFill>
            <a:srgbClr val="8C0F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500" b="1" dirty="0"/>
              <a:t>SIM</a:t>
            </a:r>
          </a:p>
        </p:txBody>
      </p:sp>
      <p:sp>
        <p:nvSpPr>
          <p:cNvPr id="12" name="CaixaDeTexto 11">
            <a:extLst>
              <a:ext uri="{FF2B5EF4-FFF2-40B4-BE49-F238E27FC236}">
                <a16:creationId xmlns:a16="http://schemas.microsoft.com/office/drawing/2014/main" id="{8165BC42-4845-2770-1925-956C94D0E78C}"/>
              </a:ext>
            </a:extLst>
          </p:cNvPr>
          <p:cNvSpPr txBox="1"/>
          <p:nvPr/>
        </p:nvSpPr>
        <p:spPr>
          <a:xfrm>
            <a:off x="301626" y="1173335"/>
            <a:ext cx="1440779" cy="553998"/>
          </a:xfrm>
          <a:prstGeom prst="rect">
            <a:avLst/>
          </a:prstGeom>
          <a:solidFill>
            <a:srgbClr val="909090"/>
          </a:solidFill>
          <a:ln>
            <a:solidFill>
              <a:schemeClr val="tx1"/>
            </a:solidFill>
          </a:ln>
        </p:spPr>
        <p:txBody>
          <a:bodyPr wrap="none" rtlCol="0">
            <a:spAutoFit/>
          </a:bodyPr>
          <a:lstStyle/>
          <a:p>
            <a:r>
              <a:rPr lang="pt-BR" sz="1500" b="1" dirty="0"/>
              <a:t>Improvável </a:t>
            </a:r>
            <a:r>
              <a:rPr lang="pt-BR" sz="1500" b="1" dirty="0">
                <a:solidFill>
                  <a:srgbClr val="8C0F60"/>
                </a:solidFill>
              </a:rPr>
              <a:t>DEP</a:t>
            </a:r>
          </a:p>
          <a:p>
            <a:r>
              <a:rPr lang="pt-BR" sz="1500" b="1" dirty="0"/>
              <a:t>Vá para</a:t>
            </a:r>
            <a:r>
              <a:rPr lang="pt-BR" sz="1500" b="1" dirty="0">
                <a:solidFill>
                  <a:srgbClr val="8C0F60"/>
                </a:solidFill>
              </a:rPr>
              <a:t> </a:t>
            </a:r>
            <a:r>
              <a:rPr lang="pt-BR" sz="1500" b="1" dirty="0">
                <a:solidFill>
                  <a:srgbClr val="85003E"/>
                </a:solidFill>
              </a:rPr>
              <a:t>&gt;&gt;OUT</a:t>
            </a:r>
          </a:p>
        </p:txBody>
      </p:sp>
      <p:cxnSp>
        <p:nvCxnSpPr>
          <p:cNvPr id="16" name="Conector de Seta Reta 15">
            <a:extLst>
              <a:ext uri="{FF2B5EF4-FFF2-40B4-BE49-F238E27FC236}">
                <a16:creationId xmlns:a16="http://schemas.microsoft.com/office/drawing/2014/main" id="{EEDFB668-9458-D5A6-7FE4-5DC6A205C5AB}"/>
              </a:ext>
            </a:extLst>
          </p:cNvPr>
          <p:cNvCxnSpPr>
            <a:stCxn id="10" idx="2"/>
            <a:endCxn id="12" idx="3"/>
          </p:cNvCxnSpPr>
          <p:nvPr/>
        </p:nvCxnSpPr>
        <p:spPr>
          <a:xfrm flipH="1">
            <a:off x="1742405" y="1442641"/>
            <a:ext cx="146720" cy="769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8" name="Retângulo: Cantos Arredondados 17">
            <a:extLst>
              <a:ext uri="{FF2B5EF4-FFF2-40B4-BE49-F238E27FC236}">
                <a16:creationId xmlns:a16="http://schemas.microsoft.com/office/drawing/2014/main" id="{C4B67208-7F7C-FDC8-E9ED-EFDD93A29873}"/>
              </a:ext>
            </a:extLst>
          </p:cNvPr>
          <p:cNvSpPr/>
          <p:nvPr/>
        </p:nvSpPr>
        <p:spPr>
          <a:xfrm>
            <a:off x="2698750" y="2309812"/>
            <a:ext cx="9223375" cy="1230313"/>
          </a:xfrm>
          <a:prstGeom prst="roundRect">
            <a:avLst/>
          </a:prstGeom>
          <a:solidFill>
            <a:schemeClr val="bg1"/>
          </a:solidFill>
          <a:ln w="38100">
            <a:solidFill>
              <a:srgbClr val="8C0F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pt-BR" sz="1500" b="1" dirty="0"/>
              <a:t>A pessoa apresentou vários destes outros sintomas durante no mínimo duas semanas?</a:t>
            </a:r>
          </a:p>
          <a:p>
            <a:pPr algn="just"/>
            <a:r>
              <a:rPr lang="pt-BR" sz="1500" dirty="0"/>
              <a:t>Perturbação do sono ou dormir em excesso, alteração significativa do apetite ou peso (diminuição ou aumento), crenças de inutilidade ou culpa excessiva, fadiga ou perda de energia, concentração reduzida, indecisão, agitação observável ou inquietação física, maior lentidão que o habitual ao falar ou se movimentar, desesperança, Pensamentos ou atos suicidas</a:t>
            </a:r>
          </a:p>
        </p:txBody>
      </p:sp>
      <p:cxnSp>
        <p:nvCxnSpPr>
          <p:cNvPr id="24" name="Conector: Angulado 23">
            <a:extLst>
              <a:ext uri="{FF2B5EF4-FFF2-40B4-BE49-F238E27FC236}">
                <a16:creationId xmlns:a16="http://schemas.microsoft.com/office/drawing/2014/main" id="{11225496-D6CF-6627-A483-93B5FF3C0218}"/>
              </a:ext>
            </a:extLst>
          </p:cNvPr>
          <p:cNvCxnSpPr>
            <a:cxnSpLocks/>
            <a:stCxn id="11" idx="2"/>
            <a:endCxn id="18" idx="0"/>
          </p:cNvCxnSpPr>
          <p:nvPr/>
        </p:nvCxnSpPr>
        <p:spPr>
          <a:xfrm rot="5400000">
            <a:off x="7991078" y="1156890"/>
            <a:ext cx="472282" cy="1833563"/>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3" name="Elipse 32">
            <a:extLst>
              <a:ext uri="{FF2B5EF4-FFF2-40B4-BE49-F238E27FC236}">
                <a16:creationId xmlns:a16="http://schemas.microsoft.com/office/drawing/2014/main" id="{AF07625D-C79A-18BC-B67D-B45689FA7065}"/>
              </a:ext>
            </a:extLst>
          </p:cNvPr>
          <p:cNvSpPr/>
          <p:nvPr/>
        </p:nvSpPr>
        <p:spPr>
          <a:xfrm>
            <a:off x="1857375" y="2648569"/>
            <a:ext cx="809625" cy="591343"/>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pt-BR" sz="1500" b="1" dirty="0">
                <a:solidFill>
                  <a:schemeClr val="bg1"/>
                </a:solidFill>
              </a:rPr>
              <a:t>NÃO</a:t>
            </a:r>
          </a:p>
        </p:txBody>
      </p:sp>
      <p:sp>
        <p:nvSpPr>
          <p:cNvPr id="34" name="CaixaDeTexto 33">
            <a:extLst>
              <a:ext uri="{FF2B5EF4-FFF2-40B4-BE49-F238E27FC236}">
                <a16:creationId xmlns:a16="http://schemas.microsoft.com/office/drawing/2014/main" id="{C820EFF3-0198-C554-FABC-1982F72C4EBA}"/>
              </a:ext>
            </a:extLst>
          </p:cNvPr>
          <p:cNvSpPr txBox="1"/>
          <p:nvPr/>
        </p:nvSpPr>
        <p:spPr>
          <a:xfrm>
            <a:off x="269876" y="2674936"/>
            <a:ext cx="1440779" cy="553998"/>
          </a:xfrm>
          <a:prstGeom prst="rect">
            <a:avLst/>
          </a:prstGeom>
          <a:solidFill>
            <a:srgbClr val="909090"/>
          </a:solidFill>
          <a:ln>
            <a:solidFill>
              <a:schemeClr val="tx1"/>
            </a:solidFill>
          </a:ln>
        </p:spPr>
        <p:txBody>
          <a:bodyPr wrap="none" rtlCol="0">
            <a:spAutoFit/>
          </a:bodyPr>
          <a:lstStyle/>
          <a:p>
            <a:r>
              <a:rPr lang="pt-BR" sz="1500" b="1" dirty="0"/>
              <a:t>Improvável </a:t>
            </a:r>
            <a:r>
              <a:rPr lang="pt-BR" sz="1500" b="1" dirty="0">
                <a:solidFill>
                  <a:srgbClr val="8C0F60"/>
                </a:solidFill>
              </a:rPr>
              <a:t>DEP</a:t>
            </a:r>
          </a:p>
          <a:p>
            <a:r>
              <a:rPr lang="pt-BR" sz="1500" b="1" dirty="0"/>
              <a:t>Vá para</a:t>
            </a:r>
            <a:r>
              <a:rPr lang="pt-BR" sz="1500" b="1" dirty="0">
                <a:solidFill>
                  <a:srgbClr val="8C0F60"/>
                </a:solidFill>
              </a:rPr>
              <a:t> </a:t>
            </a:r>
            <a:r>
              <a:rPr lang="pt-BR" sz="1500" b="1" dirty="0">
                <a:solidFill>
                  <a:srgbClr val="85003E"/>
                </a:solidFill>
              </a:rPr>
              <a:t>&gt;&gt;OUT</a:t>
            </a:r>
          </a:p>
        </p:txBody>
      </p:sp>
      <p:cxnSp>
        <p:nvCxnSpPr>
          <p:cNvPr id="35" name="Conector de Seta Reta 34">
            <a:extLst>
              <a:ext uri="{FF2B5EF4-FFF2-40B4-BE49-F238E27FC236}">
                <a16:creationId xmlns:a16="http://schemas.microsoft.com/office/drawing/2014/main" id="{A29726D7-7AF1-01A0-269A-02DCEBFFD518}"/>
              </a:ext>
            </a:extLst>
          </p:cNvPr>
          <p:cNvCxnSpPr>
            <a:stCxn id="33" idx="2"/>
            <a:endCxn id="34" idx="3"/>
          </p:cNvCxnSpPr>
          <p:nvPr/>
        </p:nvCxnSpPr>
        <p:spPr>
          <a:xfrm flipH="1">
            <a:off x="1710655" y="2944241"/>
            <a:ext cx="146720" cy="769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8" name="Losango 37">
            <a:extLst>
              <a:ext uri="{FF2B5EF4-FFF2-40B4-BE49-F238E27FC236}">
                <a16:creationId xmlns:a16="http://schemas.microsoft.com/office/drawing/2014/main" id="{C0F9F511-A3ED-C377-2CA7-D37EE44720FB}"/>
              </a:ext>
            </a:extLst>
          </p:cNvPr>
          <p:cNvSpPr/>
          <p:nvPr/>
        </p:nvSpPr>
        <p:spPr>
          <a:xfrm>
            <a:off x="6818313" y="3556000"/>
            <a:ext cx="984250" cy="805657"/>
          </a:xfrm>
          <a:prstGeom prst="diamond">
            <a:avLst/>
          </a:prstGeom>
          <a:solidFill>
            <a:srgbClr val="8C0F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500" b="1" dirty="0"/>
              <a:t>SIM</a:t>
            </a:r>
          </a:p>
        </p:txBody>
      </p:sp>
      <p:sp>
        <p:nvSpPr>
          <p:cNvPr id="39" name="Retângulo: Cantos Arredondados 38">
            <a:extLst>
              <a:ext uri="{FF2B5EF4-FFF2-40B4-BE49-F238E27FC236}">
                <a16:creationId xmlns:a16="http://schemas.microsoft.com/office/drawing/2014/main" id="{13FAEA61-2F11-952B-B6E2-56E805EC7A79}"/>
              </a:ext>
            </a:extLst>
          </p:cNvPr>
          <p:cNvSpPr/>
          <p:nvPr/>
        </p:nvSpPr>
        <p:spPr>
          <a:xfrm>
            <a:off x="4754563" y="4385470"/>
            <a:ext cx="5111750" cy="805657"/>
          </a:xfrm>
          <a:prstGeom prst="roundRect">
            <a:avLst/>
          </a:prstGeom>
          <a:solidFill>
            <a:schemeClr val="bg1"/>
          </a:solidFill>
          <a:ln w="38100">
            <a:solidFill>
              <a:srgbClr val="8C0F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pt-BR" sz="1500" b="1" dirty="0"/>
              <a:t>A pessoa tem dificuldade considerável no </a:t>
            </a:r>
          </a:p>
          <a:p>
            <a:pPr algn="ctr"/>
            <a:r>
              <a:rPr lang="pt-BR" sz="1500" b="1" dirty="0"/>
              <a:t>funcionamento diário nas áreas pessoal, familiar, social, </a:t>
            </a:r>
          </a:p>
          <a:p>
            <a:pPr algn="ctr"/>
            <a:r>
              <a:rPr lang="pt-BR" sz="1500" b="1" dirty="0"/>
              <a:t>educacional e ocupacional ou em outras áreas?</a:t>
            </a:r>
          </a:p>
        </p:txBody>
      </p:sp>
      <p:sp>
        <p:nvSpPr>
          <p:cNvPr id="40" name="Elipse 39">
            <a:extLst>
              <a:ext uri="{FF2B5EF4-FFF2-40B4-BE49-F238E27FC236}">
                <a16:creationId xmlns:a16="http://schemas.microsoft.com/office/drawing/2014/main" id="{B1943DFF-A3D9-0620-DC1D-0EBAEB85D9B0}"/>
              </a:ext>
            </a:extLst>
          </p:cNvPr>
          <p:cNvSpPr/>
          <p:nvPr/>
        </p:nvSpPr>
        <p:spPr>
          <a:xfrm>
            <a:off x="3913188" y="4521551"/>
            <a:ext cx="809625" cy="591343"/>
          </a:xfrm>
          <a:prstGeom prst="ellipse">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pt-BR" sz="1500" b="1" dirty="0">
                <a:solidFill>
                  <a:schemeClr val="bg1"/>
                </a:solidFill>
              </a:rPr>
              <a:t>NÃO</a:t>
            </a:r>
          </a:p>
        </p:txBody>
      </p:sp>
      <p:sp>
        <p:nvSpPr>
          <p:cNvPr id="41" name="CaixaDeTexto 40">
            <a:extLst>
              <a:ext uri="{FF2B5EF4-FFF2-40B4-BE49-F238E27FC236}">
                <a16:creationId xmlns:a16="http://schemas.microsoft.com/office/drawing/2014/main" id="{023CD01E-D4DA-B400-6D32-C49DFC6511A2}"/>
              </a:ext>
            </a:extLst>
          </p:cNvPr>
          <p:cNvSpPr txBox="1"/>
          <p:nvPr/>
        </p:nvSpPr>
        <p:spPr>
          <a:xfrm>
            <a:off x="2325688" y="4547918"/>
            <a:ext cx="1440779" cy="553998"/>
          </a:xfrm>
          <a:prstGeom prst="rect">
            <a:avLst/>
          </a:prstGeom>
          <a:solidFill>
            <a:srgbClr val="909090"/>
          </a:solidFill>
          <a:ln>
            <a:solidFill>
              <a:schemeClr val="tx1"/>
            </a:solidFill>
          </a:ln>
        </p:spPr>
        <p:txBody>
          <a:bodyPr wrap="none" rtlCol="0">
            <a:spAutoFit/>
          </a:bodyPr>
          <a:lstStyle/>
          <a:p>
            <a:r>
              <a:rPr lang="pt-BR" sz="1500" b="1" dirty="0"/>
              <a:t>Improvável </a:t>
            </a:r>
            <a:r>
              <a:rPr lang="pt-BR" sz="1500" b="1" dirty="0">
                <a:solidFill>
                  <a:srgbClr val="8C0F60"/>
                </a:solidFill>
              </a:rPr>
              <a:t>DEP</a:t>
            </a:r>
          </a:p>
          <a:p>
            <a:r>
              <a:rPr lang="pt-BR" sz="1500" b="1" dirty="0"/>
              <a:t>Vá para</a:t>
            </a:r>
            <a:r>
              <a:rPr lang="pt-BR" sz="1500" b="1" dirty="0">
                <a:solidFill>
                  <a:srgbClr val="8C0F60"/>
                </a:solidFill>
              </a:rPr>
              <a:t> </a:t>
            </a:r>
            <a:r>
              <a:rPr lang="pt-BR" sz="1500" b="1" dirty="0">
                <a:solidFill>
                  <a:srgbClr val="85003E"/>
                </a:solidFill>
              </a:rPr>
              <a:t>&gt;&gt;OUT</a:t>
            </a:r>
          </a:p>
        </p:txBody>
      </p:sp>
      <p:cxnSp>
        <p:nvCxnSpPr>
          <p:cNvPr id="42" name="Conector de Seta Reta 41">
            <a:extLst>
              <a:ext uri="{FF2B5EF4-FFF2-40B4-BE49-F238E27FC236}">
                <a16:creationId xmlns:a16="http://schemas.microsoft.com/office/drawing/2014/main" id="{64775245-FEDB-2BE2-F1B9-D93924717C8D}"/>
              </a:ext>
            </a:extLst>
          </p:cNvPr>
          <p:cNvCxnSpPr>
            <a:stCxn id="40" idx="2"/>
            <a:endCxn id="41" idx="3"/>
          </p:cNvCxnSpPr>
          <p:nvPr/>
        </p:nvCxnSpPr>
        <p:spPr>
          <a:xfrm flipH="1">
            <a:off x="3766467" y="4817223"/>
            <a:ext cx="146721" cy="769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3" name="Losango 42">
            <a:extLst>
              <a:ext uri="{FF2B5EF4-FFF2-40B4-BE49-F238E27FC236}">
                <a16:creationId xmlns:a16="http://schemas.microsoft.com/office/drawing/2014/main" id="{D0EBA182-68D0-E7A5-B23C-05D51C4127CE}"/>
              </a:ext>
            </a:extLst>
          </p:cNvPr>
          <p:cNvSpPr/>
          <p:nvPr/>
        </p:nvSpPr>
        <p:spPr>
          <a:xfrm>
            <a:off x="9898063" y="4361657"/>
            <a:ext cx="984250" cy="805657"/>
          </a:xfrm>
          <a:prstGeom prst="diamond">
            <a:avLst/>
          </a:prstGeom>
          <a:solidFill>
            <a:srgbClr val="8C0F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500" b="1" dirty="0"/>
              <a:t>SIM</a:t>
            </a:r>
          </a:p>
        </p:txBody>
      </p:sp>
      <p:sp>
        <p:nvSpPr>
          <p:cNvPr id="44" name="Retângulo: Cantos Arredondados 43">
            <a:extLst>
              <a:ext uri="{FF2B5EF4-FFF2-40B4-BE49-F238E27FC236}">
                <a16:creationId xmlns:a16="http://schemas.microsoft.com/office/drawing/2014/main" id="{F6432E42-279E-ADB7-0ACF-1CA8109199B0}"/>
              </a:ext>
            </a:extLst>
          </p:cNvPr>
          <p:cNvSpPr/>
          <p:nvPr/>
        </p:nvSpPr>
        <p:spPr>
          <a:xfrm>
            <a:off x="10564813" y="5369720"/>
            <a:ext cx="1412875" cy="902321"/>
          </a:xfrm>
          <a:prstGeom prst="roundRect">
            <a:avLst/>
          </a:prstGeom>
          <a:solidFill>
            <a:schemeClr val="bg1"/>
          </a:solidFill>
          <a:ln w="38100">
            <a:solidFill>
              <a:srgbClr val="8C0F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pt-BR" sz="1500" b="1" dirty="0">
                <a:solidFill>
                  <a:srgbClr val="8C0F60"/>
                </a:solidFill>
              </a:rPr>
              <a:t>DESCARTE CONDIÇÕES FÍSICAS</a:t>
            </a:r>
          </a:p>
        </p:txBody>
      </p:sp>
      <p:cxnSp>
        <p:nvCxnSpPr>
          <p:cNvPr id="45" name="Conector: Angulado 44">
            <a:extLst>
              <a:ext uri="{FF2B5EF4-FFF2-40B4-BE49-F238E27FC236}">
                <a16:creationId xmlns:a16="http://schemas.microsoft.com/office/drawing/2014/main" id="{D5F77792-74A2-2CE2-4633-50C545E877CE}"/>
              </a:ext>
            </a:extLst>
          </p:cNvPr>
          <p:cNvCxnSpPr>
            <a:cxnSpLocks/>
            <a:stCxn id="43" idx="3"/>
            <a:endCxn id="44" idx="0"/>
          </p:cNvCxnSpPr>
          <p:nvPr/>
        </p:nvCxnSpPr>
        <p:spPr>
          <a:xfrm>
            <a:off x="10882313" y="4764486"/>
            <a:ext cx="388938" cy="605234"/>
          </a:xfrm>
          <a:prstGeom prst="bentConnector2">
            <a:avLst/>
          </a:prstGeom>
          <a:ln>
            <a:tailEnd type="triangle"/>
          </a:ln>
        </p:spPr>
        <p:style>
          <a:lnRef idx="2">
            <a:schemeClr val="dk1"/>
          </a:lnRef>
          <a:fillRef idx="0">
            <a:schemeClr val="dk1"/>
          </a:fillRef>
          <a:effectRef idx="1">
            <a:schemeClr val="dk1"/>
          </a:effectRef>
          <a:fontRef idx="minor">
            <a:schemeClr val="tx1"/>
          </a:fontRef>
        </p:style>
      </p:cxnSp>
      <p:pic>
        <p:nvPicPr>
          <p:cNvPr id="51" name="Gráfico 50" descr="Médico">
            <a:extLst>
              <a:ext uri="{FF2B5EF4-FFF2-40B4-BE49-F238E27FC236}">
                <a16:creationId xmlns:a16="http://schemas.microsoft.com/office/drawing/2014/main" id="{F0FA37BC-18FF-07FF-FB06-B010FCA770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4313" y="5733432"/>
            <a:ext cx="538609" cy="538609"/>
          </a:xfrm>
          <a:prstGeom prst="rect">
            <a:avLst/>
          </a:prstGeom>
        </p:spPr>
      </p:pic>
      <p:sp>
        <p:nvSpPr>
          <p:cNvPr id="52" name="Retângulo: Cantos Arredondados 51">
            <a:extLst>
              <a:ext uri="{FF2B5EF4-FFF2-40B4-BE49-F238E27FC236}">
                <a16:creationId xmlns:a16="http://schemas.microsoft.com/office/drawing/2014/main" id="{354DBE46-1EE9-77AC-5969-65C9855D0776}"/>
              </a:ext>
            </a:extLst>
          </p:cNvPr>
          <p:cNvSpPr/>
          <p:nvPr/>
        </p:nvSpPr>
        <p:spPr>
          <a:xfrm>
            <a:off x="752922" y="5479163"/>
            <a:ext cx="4275138" cy="1230313"/>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500" b="1" dirty="0">
                <a:solidFill>
                  <a:srgbClr val="FF0000"/>
                </a:solidFill>
              </a:rPr>
              <a:t>DICA CLÍNICA:</a:t>
            </a:r>
          </a:p>
          <a:p>
            <a:pPr algn="ctr"/>
            <a:r>
              <a:rPr lang="pt-BR" sz="1500" b="1" dirty="0">
                <a:solidFill>
                  <a:schemeClr val="tx1"/>
                </a:solidFill>
              </a:rPr>
              <a:t>Uma pessoa com depressão pode ter sintomas </a:t>
            </a:r>
          </a:p>
          <a:p>
            <a:pPr algn="ctr"/>
            <a:r>
              <a:rPr lang="pt-BR" sz="1500" b="1" dirty="0">
                <a:solidFill>
                  <a:schemeClr val="tx1"/>
                </a:solidFill>
              </a:rPr>
              <a:t>psicóticos como delírios ou alucinações. Nesse </a:t>
            </a:r>
          </a:p>
          <a:p>
            <a:pPr algn="ctr"/>
            <a:r>
              <a:rPr lang="pt-BR" sz="1500" b="1" dirty="0">
                <a:solidFill>
                  <a:schemeClr val="tx1"/>
                </a:solidFill>
              </a:rPr>
              <a:t>caso, é preciso adaptar o tratamento da </a:t>
            </a:r>
          </a:p>
          <a:p>
            <a:pPr algn="ctr"/>
            <a:r>
              <a:rPr lang="pt-BR" sz="1500" b="1" dirty="0">
                <a:solidFill>
                  <a:schemeClr val="tx1"/>
                </a:solidFill>
              </a:rPr>
              <a:t>depressão.</a:t>
            </a:r>
            <a:r>
              <a:rPr lang="pt-BR" sz="1500" b="1" dirty="0">
                <a:solidFill>
                  <a:srgbClr val="8C0F60"/>
                </a:solidFill>
              </a:rPr>
              <a:t> </a:t>
            </a:r>
            <a:r>
              <a:rPr lang="pt-BR" sz="1500" b="1" dirty="0">
                <a:solidFill>
                  <a:srgbClr val="FF0000"/>
                </a:solidFill>
              </a:rPr>
              <a:t>CONSULTE UM ESPECIALISTA.</a:t>
            </a:r>
          </a:p>
        </p:txBody>
      </p:sp>
    </p:spTree>
    <p:extLst>
      <p:ext uri="{BB962C8B-B14F-4D97-AF65-F5344CB8AC3E}">
        <p14:creationId xmlns:p14="http://schemas.microsoft.com/office/powerpoint/2010/main" val="25742727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ppt_x"/>
                                          </p:val>
                                        </p:tav>
                                        <p:tav tm="100000">
                                          <p:val>
                                            <p:strVal val="#ppt_x"/>
                                          </p:val>
                                        </p:tav>
                                      </p:tavLst>
                                    </p:anim>
                                    <p:anim calcmode="lin" valueType="num">
                                      <p:cBhvr additive="base">
                                        <p:cTn id="17" dur="500" fill="hold"/>
                                        <p:tgtEl>
                                          <p:spTgt spid="16"/>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ppt_x"/>
                                          </p:val>
                                        </p:tav>
                                        <p:tav tm="100000">
                                          <p:val>
                                            <p:strVal val="#ppt_x"/>
                                          </p:val>
                                        </p:tav>
                                      </p:tavLst>
                                    </p:anim>
                                    <p:anim calcmode="lin" valueType="num">
                                      <p:cBhvr additive="base">
                                        <p:cTn id="27" dur="500" fill="hold"/>
                                        <p:tgtEl>
                                          <p:spTgt spid="11"/>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24"/>
                                        </p:tgtEl>
                                        <p:attrNameLst>
                                          <p:attrName>style.visibility</p:attrName>
                                        </p:attrNameLst>
                                      </p:cBhvr>
                                      <p:to>
                                        <p:strVal val="visible"/>
                                      </p:to>
                                    </p:set>
                                    <p:anim calcmode="lin" valueType="num">
                                      <p:cBhvr additive="base">
                                        <p:cTn id="30" dur="500" fill="hold"/>
                                        <p:tgtEl>
                                          <p:spTgt spid="24"/>
                                        </p:tgtEl>
                                        <p:attrNameLst>
                                          <p:attrName>ppt_x</p:attrName>
                                        </p:attrNameLst>
                                      </p:cBhvr>
                                      <p:tavLst>
                                        <p:tav tm="0">
                                          <p:val>
                                            <p:strVal val="#ppt_x"/>
                                          </p:val>
                                        </p:tav>
                                        <p:tav tm="100000">
                                          <p:val>
                                            <p:strVal val="#ppt_x"/>
                                          </p:val>
                                        </p:tav>
                                      </p:tavLst>
                                    </p:anim>
                                    <p:anim calcmode="lin" valueType="num">
                                      <p:cBhvr additive="base">
                                        <p:cTn id="31"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33"/>
                                        </p:tgtEl>
                                        <p:attrNameLst>
                                          <p:attrName>style.visibility</p:attrName>
                                        </p:attrNameLst>
                                      </p:cBhvr>
                                      <p:to>
                                        <p:strVal val="visible"/>
                                      </p:to>
                                    </p:set>
                                    <p:anim calcmode="lin" valueType="num">
                                      <p:cBhvr additive="base">
                                        <p:cTn id="41" dur="500" fill="hold"/>
                                        <p:tgtEl>
                                          <p:spTgt spid="33"/>
                                        </p:tgtEl>
                                        <p:attrNameLst>
                                          <p:attrName>ppt_x</p:attrName>
                                        </p:attrNameLst>
                                      </p:cBhvr>
                                      <p:tavLst>
                                        <p:tav tm="0">
                                          <p:val>
                                            <p:strVal val="#ppt_x"/>
                                          </p:val>
                                        </p:tav>
                                        <p:tav tm="100000">
                                          <p:val>
                                            <p:strVal val="#ppt_x"/>
                                          </p:val>
                                        </p:tav>
                                      </p:tavLst>
                                    </p:anim>
                                    <p:anim calcmode="lin" valueType="num">
                                      <p:cBhvr additive="base">
                                        <p:cTn id="42" dur="500" fill="hold"/>
                                        <p:tgtEl>
                                          <p:spTgt spid="33"/>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500" fill="hold"/>
                                        <p:tgtEl>
                                          <p:spTgt spid="35"/>
                                        </p:tgtEl>
                                        <p:attrNameLst>
                                          <p:attrName>ppt_x</p:attrName>
                                        </p:attrNameLst>
                                      </p:cBhvr>
                                      <p:tavLst>
                                        <p:tav tm="0">
                                          <p:val>
                                            <p:strVal val="#ppt_x"/>
                                          </p:val>
                                        </p:tav>
                                        <p:tav tm="100000">
                                          <p:val>
                                            <p:strVal val="#ppt_x"/>
                                          </p:val>
                                        </p:tav>
                                      </p:tavLst>
                                    </p:anim>
                                    <p:anim calcmode="lin" valueType="num">
                                      <p:cBhvr additive="base">
                                        <p:cTn id="46" dur="500" fill="hold"/>
                                        <p:tgtEl>
                                          <p:spTgt spid="35"/>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cBhvr additive="base">
                                        <p:cTn id="49" dur="500" fill="hold"/>
                                        <p:tgtEl>
                                          <p:spTgt spid="34"/>
                                        </p:tgtEl>
                                        <p:attrNameLst>
                                          <p:attrName>ppt_x</p:attrName>
                                        </p:attrNameLst>
                                      </p:cBhvr>
                                      <p:tavLst>
                                        <p:tav tm="0">
                                          <p:val>
                                            <p:strVal val="#ppt_x"/>
                                          </p:val>
                                        </p:tav>
                                        <p:tav tm="100000">
                                          <p:val>
                                            <p:strVal val="#ppt_x"/>
                                          </p:val>
                                        </p:tav>
                                      </p:tavLst>
                                    </p:anim>
                                    <p:anim calcmode="lin" valueType="num">
                                      <p:cBhvr additive="base">
                                        <p:cTn id="5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8"/>
                                        </p:tgtEl>
                                        <p:attrNameLst>
                                          <p:attrName>style.visibility</p:attrName>
                                        </p:attrNameLst>
                                      </p:cBhvr>
                                      <p:to>
                                        <p:strVal val="visible"/>
                                      </p:to>
                                    </p:set>
                                    <p:anim calcmode="lin" valueType="num">
                                      <p:cBhvr additive="base">
                                        <p:cTn id="55" dur="500" fill="hold"/>
                                        <p:tgtEl>
                                          <p:spTgt spid="38"/>
                                        </p:tgtEl>
                                        <p:attrNameLst>
                                          <p:attrName>ppt_x</p:attrName>
                                        </p:attrNameLst>
                                      </p:cBhvr>
                                      <p:tavLst>
                                        <p:tav tm="0">
                                          <p:val>
                                            <p:strVal val="#ppt_x"/>
                                          </p:val>
                                        </p:tav>
                                        <p:tav tm="100000">
                                          <p:val>
                                            <p:strVal val="#ppt_x"/>
                                          </p:val>
                                        </p:tav>
                                      </p:tavLst>
                                    </p:anim>
                                    <p:anim calcmode="lin" valueType="num">
                                      <p:cBhvr additive="base">
                                        <p:cTn id="56"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500"/>
                                        <p:tgtEl>
                                          <p:spTgt spid="39"/>
                                        </p:tgtEl>
                                      </p:cBhvr>
                                    </p:animEffec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40"/>
                                        </p:tgtEl>
                                        <p:attrNameLst>
                                          <p:attrName>style.visibility</p:attrName>
                                        </p:attrNameLst>
                                      </p:cBhvr>
                                      <p:to>
                                        <p:strVal val="visible"/>
                                      </p:to>
                                    </p:set>
                                    <p:anim calcmode="lin" valueType="num">
                                      <p:cBhvr additive="base">
                                        <p:cTn id="66" dur="500" fill="hold"/>
                                        <p:tgtEl>
                                          <p:spTgt spid="40"/>
                                        </p:tgtEl>
                                        <p:attrNameLst>
                                          <p:attrName>ppt_x</p:attrName>
                                        </p:attrNameLst>
                                      </p:cBhvr>
                                      <p:tavLst>
                                        <p:tav tm="0">
                                          <p:val>
                                            <p:strVal val="#ppt_x"/>
                                          </p:val>
                                        </p:tav>
                                        <p:tav tm="100000">
                                          <p:val>
                                            <p:strVal val="#ppt_x"/>
                                          </p:val>
                                        </p:tav>
                                      </p:tavLst>
                                    </p:anim>
                                    <p:anim calcmode="lin" valueType="num">
                                      <p:cBhvr additive="base">
                                        <p:cTn id="67" dur="500" fill="hold"/>
                                        <p:tgtEl>
                                          <p:spTgt spid="40"/>
                                        </p:tgtEl>
                                        <p:attrNameLst>
                                          <p:attrName>ppt_y</p:attrName>
                                        </p:attrNameLst>
                                      </p:cBhvr>
                                      <p:tavLst>
                                        <p:tav tm="0">
                                          <p:val>
                                            <p:strVal val="1+#ppt_h/2"/>
                                          </p:val>
                                        </p:tav>
                                        <p:tav tm="100000">
                                          <p:val>
                                            <p:strVal val="#ppt_y"/>
                                          </p:val>
                                        </p:tav>
                                      </p:tavLst>
                                    </p:anim>
                                  </p:childTnLst>
                                </p:cTn>
                              </p:par>
                              <p:par>
                                <p:cTn id="68" presetID="2" presetClass="entr" presetSubtype="4" fill="hold" nodeType="withEffect">
                                  <p:stCondLst>
                                    <p:cond delay="0"/>
                                  </p:stCondLst>
                                  <p:childTnLst>
                                    <p:set>
                                      <p:cBhvr>
                                        <p:cTn id="69" dur="1" fill="hold">
                                          <p:stCondLst>
                                            <p:cond delay="0"/>
                                          </p:stCondLst>
                                        </p:cTn>
                                        <p:tgtEl>
                                          <p:spTgt spid="42"/>
                                        </p:tgtEl>
                                        <p:attrNameLst>
                                          <p:attrName>style.visibility</p:attrName>
                                        </p:attrNameLst>
                                      </p:cBhvr>
                                      <p:to>
                                        <p:strVal val="visible"/>
                                      </p:to>
                                    </p:set>
                                    <p:anim calcmode="lin" valueType="num">
                                      <p:cBhvr additive="base">
                                        <p:cTn id="70" dur="500" fill="hold"/>
                                        <p:tgtEl>
                                          <p:spTgt spid="42"/>
                                        </p:tgtEl>
                                        <p:attrNameLst>
                                          <p:attrName>ppt_x</p:attrName>
                                        </p:attrNameLst>
                                      </p:cBhvr>
                                      <p:tavLst>
                                        <p:tav tm="0">
                                          <p:val>
                                            <p:strVal val="#ppt_x"/>
                                          </p:val>
                                        </p:tav>
                                        <p:tav tm="100000">
                                          <p:val>
                                            <p:strVal val="#ppt_x"/>
                                          </p:val>
                                        </p:tav>
                                      </p:tavLst>
                                    </p:anim>
                                    <p:anim calcmode="lin" valueType="num">
                                      <p:cBhvr additive="base">
                                        <p:cTn id="71" dur="500" fill="hold"/>
                                        <p:tgtEl>
                                          <p:spTgt spid="42"/>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41"/>
                                        </p:tgtEl>
                                        <p:attrNameLst>
                                          <p:attrName>style.visibility</p:attrName>
                                        </p:attrNameLst>
                                      </p:cBhvr>
                                      <p:to>
                                        <p:strVal val="visible"/>
                                      </p:to>
                                    </p:set>
                                    <p:anim calcmode="lin" valueType="num">
                                      <p:cBhvr additive="base">
                                        <p:cTn id="74" dur="500" fill="hold"/>
                                        <p:tgtEl>
                                          <p:spTgt spid="41"/>
                                        </p:tgtEl>
                                        <p:attrNameLst>
                                          <p:attrName>ppt_x</p:attrName>
                                        </p:attrNameLst>
                                      </p:cBhvr>
                                      <p:tavLst>
                                        <p:tav tm="0">
                                          <p:val>
                                            <p:strVal val="#ppt_x"/>
                                          </p:val>
                                        </p:tav>
                                        <p:tav tm="100000">
                                          <p:val>
                                            <p:strVal val="#ppt_x"/>
                                          </p:val>
                                        </p:tav>
                                      </p:tavLst>
                                    </p:anim>
                                    <p:anim calcmode="lin" valueType="num">
                                      <p:cBhvr additive="base">
                                        <p:cTn id="75"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2" presetClass="entr" presetSubtype="4" fill="hold" grpId="0" nodeType="clickEffect">
                                  <p:stCondLst>
                                    <p:cond delay="0"/>
                                  </p:stCondLst>
                                  <p:childTnLst>
                                    <p:set>
                                      <p:cBhvr>
                                        <p:cTn id="79" dur="1" fill="hold">
                                          <p:stCondLst>
                                            <p:cond delay="0"/>
                                          </p:stCondLst>
                                        </p:cTn>
                                        <p:tgtEl>
                                          <p:spTgt spid="43"/>
                                        </p:tgtEl>
                                        <p:attrNameLst>
                                          <p:attrName>style.visibility</p:attrName>
                                        </p:attrNameLst>
                                      </p:cBhvr>
                                      <p:to>
                                        <p:strVal val="visible"/>
                                      </p:to>
                                    </p:set>
                                    <p:anim calcmode="lin" valueType="num">
                                      <p:cBhvr additive="base">
                                        <p:cTn id="80" dur="500" fill="hold"/>
                                        <p:tgtEl>
                                          <p:spTgt spid="43"/>
                                        </p:tgtEl>
                                        <p:attrNameLst>
                                          <p:attrName>ppt_x</p:attrName>
                                        </p:attrNameLst>
                                      </p:cBhvr>
                                      <p:tavLst>
                                        <p:tav tm="0">
                                          <p:val>
                                            <p:strVal val="#ppt_x"/>
                                          </p:val>
                                        </p:tav>
                                        <p:tav tm="100000">
                                          <p:val>
                                            <p:strVal val="#ppt_x"/>
                                          </p:val>
                                        </p:tav>
                                      </p:tavLst>
                                    </p:anim>
                                    <p:anim calcmode="lin" valueType="num">
                                      <p:cBhvr additive="base">
                                        <p:cTn id="81" dur="500" fill="hold"/>
                                        <p:tgtEl>
                                          <p:spTgt spid="43"/>
                                        </p:tgtEl>
                                        <p:attrNameLst>
                                          <p:attrName>ppt_y</p:attrName>
                                        </p:attrNameLst>
                                      </p:cBhvr>
                                      <p:tavLst>
                                        <p:tav tm="0">
                                          <p:val>
                                            <p:strVal val="1+#ppt_h/2"/>
                                          </p:val>
                                        </p:tav>
                                        <p:tav tm="100000">
                                          <p:val>
                                            <p:strVal val="#ppt_y"/>
                                          </p:val>
                                        </p:tav>
                                      </p:tavLst>
                                    </p:anim>
                                  </p:childTnLst>
                                </p:cTn>
                              </p:par>
                              <p:par>
                                <p:cTn id="82" presetID="2" presetClass="entr" presetSubtype="4" fill="hold" nodeType="withEffect">
                                  <p:stCondLst>
                                    <p:cond delay="0"/>
                                  </p:stCondLst>
                                  <p:childTnLst>
                                    <p:set>
                                      <p:cBhvr>
                                        <p:cTn id="83" dur="1" fill="hold">
                                          <p:stCondLst>
                                            <p:cond delay="0"/>
                                          </p:stCondLst>
                                        </p:cTn>
                                        <p:tgtEl>
                                          <p:spTgt spid="45"/>
                                        </p:tgtEl>
                                        <p:attrNameLst>
                                          <p:attrName>style.visibility</p:attrName>
                                        </p:attrNameLst>
                                      </p:cBhvr>
                                      <p:to>
                                        <p:strVal val="visible"/>
                                      </p:to>
                                    </p:set>
                                    <p:anim calcmode="lin" valueType="num">
                                      <p:cBhvr additive="base">
                                        <p:cTn id="84" dur="500" fill="hold"/>
                                        <p:tgtEl>
                                          <p:spTgt spid="45"/>
                                        </p:tgtEl>
                                        <p:attrNameLst>
                                          <p:attrName>ppt_x</p:attrName>
                                        </p:attrNameLst>
                                      </p:cBhvr>
                                      <p:tavLst>
                                        <p:tav tm="0">
                                          <p:val>
                                            <p:strVal val="#ppt_x"/>
                                          </p:val>
                                        </p:tav>
                                        <p:tav tm="100000">
                                          <p:val>
                                            <p:strVal val="#ppt_x"/>
                                          </p:val>
                                        </p:tav>
                                      </p:tavLst>
                                    </p:anim>
                                    <p:anim calcmode="lin" valueType="num">
                                      <p:cBhvr additive="base">
                                        <p:cTn id="85"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44"/>
                                        </p:tgtEl>
                                        <p:attrNameLst>
                                          <p:attrName>style.visibility</p:attrName>
                                        </p:attrNameLst>
                                      </p:cBhvr>
                                      <p:to>
                                        <p:strVal val="visible"/>
                                      </p:to>
                                    </p:set>
                                    <p:animEffect transition="in" filter="fade">
                                      <p:cBhvr>
                                        <p:cTn id="90" dur="500"/>
                                        <p:tgtEl>
                                          <p:spTgt spid="44"/>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nodeType="clickEffect">
                                  <p:stCondLst>
                                    <p:cond delay="0"/>
                                  </p:stCondLst>
                                  <p:childTnLst>
                                    <p:set>
                                      <p:cBhvr>
                                        <p:cTn id="94" dur="1" fill="hold">
                                          <p:stCondLst>
                                            <p:cond delay="0"/>
                                          </p:stCondLst>
                                        </p:cTn>
                                        <p:tgtEl>
                                          <p:spTgt spid="51"/>
                                        </p:tgtEl>
                                        <p:attrNameLst>
                                          <p:attrName>style.visibility</p:attrName>
                                        </p:attrNameLst>
                                      </p:cBhvr>
                                      <p:to>
                                        <p:strVal val="visible"/>
                                      </p:to>
                                    </p:set>
                                    <p:animEffect transition="in" filter="fade">
                                      <p:cBhvr>
                                        <p:cTn id="95" dur="500"/>
                                        <p:tgtEl>
                                          <p:spTgt spid="51"/>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52"/>
                                        </p:tgtEl>
                                        <p:attrNameLst>
                                          <p:attrName>style.visibility</p:attrName>
                                        </p:attrNameLst>
                                      </p:cBhvr>
                                      <p:to>
                                        <p:strVal val="visible"/>
                                      </p:to>
                                    </p:set>
                                    <p:animEffect transition="in" filter="fade">
                                      <p:cBhvr>
                                        <p:cTn id="98"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8" grpId="0" animBg="1"/>
      <p:bldP spid="33" grpId="0" animBg="1"/>
      <p:bldP spid="34" grpId="0" animBg="1"/>
      <p:bldP spid="38" grpId="0" animBg="1"/>
      <p:bldP spid="39" grpId="0" animBg="1"/>
      <p:bldP spid="40" grpId="0" animBg="1"/>
      <p:bldP spid="41" grpId="0" animBg="1"/>
      <p:bldP spid="43" grpId="0" animBg="1"/>
      <p:bldP spid="44" grpId="0" animBg="1"/>
      <p:bldP spid="52"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CD6F5F-9EDD-474C-AE04-9264D8D9096A}"/>
              </a:ext>
            </a:extLst>
          </p:cNvPr>
          <p:cNvSpPr>
            <a:spLocks noGrp="1"/>
          </p:cNvSpPr>
          <p:nvPr>
            <p:ph type="title"/>
          </p:nvPr>
        </p:nvSpPr>
        <p:spPr/>
        <p:txBody>
          <a:bodyPr>
            <a:normAutofit fontScale="90000"/>
          </a:bodyPr>
          <a:lstStyle/>
          <a:p>
            <a:r>
              <a:rPr lang="pt-BR" sz="4500" b="1" dirty="0">
                <a:solidFill>
                  <a:srgbClr val="8B1061"/>
                </a:solidFill>
              </a:rPr>
              <a:t>&gt;&gt; Há outras explicações para os sintomas?</a:t>
            </a:r>
            <a:endParaRPr lang="pt-BR" dirty="0"/>
          </a:p>
        </p:txBody>
      </p:sp>
      <p:sp>
        <p:nvSpPr>
          <p:cNvPr id="3" name="Espaço Reservado para Conteúdo 2">
            <a:extLst>
              <a:ext uri="{FF2B5EF4-FFF2-40B4-BE49-F238E27FC236}">
                <a16:creationId xmlns:a16="http://schemas.microsoft.com/office/drawing/2014/main" id="{69645C0D-7EF1-C988-635F-75CAE1BEF4F7}"/>
              </a:ext>
            </a:extLst>
          </p:cNvPr>
          <p:cNvSpPr txBox="1">
            <a:spLocks/>
          </p:cNvSpPr>
          <p:nvPr/>
        </p:nvSpPr>
        <p:spPr>
          <a:xfrm>
            <a:off x="1371601" y="2633335"/>
            <a:ext cx="10342304" cy="1591331"/>
          </a:xfrm>
          <a:prstGeom prst="rect">
            <a:avLst/>
          </a:prstGeom>
        </p:spPr>
        <p:txBody>
          <a:bodyPr anchor="t">
            <a:normAutofit/>
          </a:bodyPr>
          <a:lstStyle>
            <a:lvl1pPr marL="460858" indent="-460858" algn="l" defTabSz="1097280" rtl="0" eaLnBrk="1" latinLnBrk="0" hangingPunct="1">
              <a:lnSpc>
                <a:spcPct val="94000"/>
              </a:lnSpc>
              <a:spcBef>
                <a:spcPts val="1200"/>
              </a:spcBef>
              <a:spcAft>
                <a:spcPts val="240"/>
              </a:spcAft>
              <a:buFont typeface="Franklin Gothic Book" panose="020B0503020102020204" pitchFamily="34" charset="0"/>
              <a:buChar char="■"/>
              <a:defRPr sz="2800" kern="1200" baseline="0">
                <a:solidFill>
                  <a:schemeClr val="tx2"/>
                </a:solidFill>
                <a:latin typeface="+mn-lt"/>
                <a:ea typeface="+mn-ea"/>
                <a:cs typeface="+mn-cs"/>
              </a:defRPr>
            </a:lvl1pPr>
            <a:lvl2pPr marL="1097280" indent="-460858" algn="l" defTabSz="1097280" rtl="0" eaLnBrk="1" latinLnBrk="0" hangingPunct="1">
              <a:lnSpc>
                <a:spcPct val="94000"/>
              </a:lnSpc>
              <a:spcBef>
                <a:spcPts val="600"/>
              </a:spcBef>
              <a:spcAft>
                <a:spcPts val="240"/>
              </a:spcAft>
              <a:buFont typeface="Franklin Gothic Book" panose="020B0503020102020204" pitchFamily="34" charset="0"/>
              <a:buChar char="–"/>
              <a:defRPr sz="2800" i="1" kern="1200" baseline="0">
                <a:solidFill>
                  <a:schemeClr val="tx2"/>
                </a:solidFill>
                <a:latin typeface="+mn-lt"/>
                <a:ea typeface="+mn-ea"/>
                <a:cs typeface="+mn-cs"/>
              </a:defRPr>
            </a:lvl2pPr>
            <a:lvl3pPr marL="1645920" indent="-460858" algn="l" defTabSz="1097280" rtl="0" eaLnBrk="1" latinLnBrk="0" hangingPunct="1">
              <a:lnSpc>
                <a:spcPct val="94000"/>
              </a:lnSpc>
              <a:spcBef>
                <a:spcPts val="600"/>
              </a:spcBef>
              <a:spcAft>
                <a:spcPts val="240"/>
              </a:spcAft>
              <a:buFont typeface="Franklin Gothic Book" panose="020B0503020102020204" pitchFamily="34" charset="0"/>
              <a:buChar char="■"/>
              <a:defRPr sz="2800" kern="1200" baseline="0">
                <a:solidFill>
                  <a:schemeClr val="tx2"/>
                </a:solidFill>
                <a:latin typeface="+mn-lt"/>
                <a:ea typeface="+mn-ea"/>
                <a:cs typeface="+mn-cs"/>
              </a:defRPr>
            </a:lvl3pPr>
            <a:lvl4pPr marL="2194560" indent="-460858" algn="l" defTabSz="1097280" rtl="0" eaLnBrk="1" latinLnBrk="0" hangingPunct="1">
              <a:lnSpc>
                <a:spcPct val="94000"/>
              </a:lnSpc>
              <a:spcBef>
                <a:spcPts val="600"/>
              </a:spcBef>
              <a:spcAft>
                <a:spcPts val="240"/>
              </a:spcAft>
              <a:buFont typeface="Franklin Gothic Book" panose="020B0503020102020204" pitchFamily="34" charset="0"/>
              <a:buChar char="–"/>
              <a:defRPr sz="2800" i="1" kern="1200" baseline="0">
                <a:solidFill>
                  <a:schemeClr val="tx2"/>
                </a:solidFill>
                <a:latin typeface="+mn-lt"/>
                <a:ea typeface="+mn-ea"/>
                <a:cs typeface="+mn-cs"/>
              </a:defRPr>
            </a:lvl4pPr>
            <a:lvl5pPr marL="2743200" indent="-460858" algn="l" defTabSz="1097280" rtl="0" eaLnBrk="1" latinLnBrk="0" hangingPunct="1">
              <a:lnSpc>
                <a:spcPct val="94000"/>
              </a:lnSpc>
              <a:spcBef>
                <a:spcPts val="600"/>
              </a:spcBef>
              <a:spcAft>
                <a:spcPts val="240"/>
              </a:spcAft>
              <a:buFont typeface="Franklin Gothic Book" panose="020B0503020102020204" pitchFamily="34" charset="0"/>
              <a:buChar char="■"/>
              <a:defRPr sz="2800" kern="1200" baseline="0">
                <a:solidFill>
                  <a:schemeClr val="tx2"/>
                </a:solidFill>
                <a:latin typeface="+mn-lt"/>
                <a:ea typeface="+mn-ea"/>
                <a:cs typeface="+mn-cs"/>
              </a:defRPr>
            </a:lvl5pPr>
            <a:lvl6pPr marL="3291840" indent="-460858" algn="l" defTabSz="1097280" rtl="0" eaLnBrk="1" latinLnBrk="0" hangingPunct="1">
              <a:lnSpc>
                <a:spcPct val="94000"/>
              </a:lnSpc>
              <a:spcBef>
                <a:spcPts val="600"/>
              </a:spcBef>
              <a:spcAft>
                <a:spcPts val="240"/>
              </a:spcAft>
              <a:buFont typeface="Franklin Gothic Book" panose="020B0503020102020204" pitchFamily="34" charset="0"/>
              <a:buChar char="–"/>
              <a:defRPr sz="1920" i="1" kern="1200" baseline="0">
                <a:solidFill>
                  <a:schemeClr val="tx2"/>
                </a:solidFill>
                <a:latin typeface="+mn-lt"/>
                <a:ea typeface="+mn-ea"/>
                <a:cs typeface="+mn-cs"/>
              </a:defRPr>
            </a:lvl6pPr>
            <a:lvl7pPr marL="3840480" indent="-460858" algn="l" defTabSz="1097280" rtl="0" eaLnBrk="1" latinLnBrk="0" hangingPunct="1">
              <a:lnSpc>
                <a:spcPct val="94000"/>
              </a:lnSpc>
              <a:spcBef>
                <a:spcPts val="600"/>
              </a:spcBef>
              <a:spcAft>
                <a:spcPts val="240"/>
              </a:spcAft>
              <a:buFont typeface="Franklin Gothic Book" panose="020B0503020102020204" pitchFamily="34" charset="0"/>
              <a:buChar char="■"/>
              <a:defRPr sz="1680" kern="1200" baseline="0">
                <a:solidFill>
                  <a:schemeClr val="tx2"/>
                </a:solidFill>
                <a:latin typeface="+mn-lt"/>
                <a:ea typeface="+mn-ea"/>
                <a:cs typeface="+mn-cs"/>
              </a:defRPr>
            </a:lvl7pPr>
            <a:lvl8pPr marL="4389120" indent="-460858" algn="l" defTabSz="1097280" rtl="0" eaLnBrk="1" latinLnBrk="0" hangingPunct="1">
              <a:lnSpc>
                <a:spcPct val="94000"/>
              </a:lnSpc>
              <a:spcBef>
                <a:spcPts val="600"/>
              </a:spcBef>
              <a:spcAft>
                <a:spcPts val="240"/>
              </a:spcAft>
              <a:buFont typeface="Franklin Gothic Book" panose="020B0503020102020204" pitchFamily="34" charset="0"/>
              <a:buChar char="–"/>
              <a:defRPr sz="1680" i="1" kern="1200" baseline="0">
                <a:solidFill>
                  <a:schemeClr val="tx2"/>
                </a:solidFill>
                <a:latin typeface="+mn-lt"/>
                <a:ea typeface="+mn-ea"/>
                <a:cs typeface="+mn-cs"/>
              </a:defRPr>
            </a:lvl8pPr>
            <a:lvl9pPr marL="4937760" indent="-460858" algn="l" defTabSz="1097280" rtl="0" eaLnBrk="1" latinLnBrk="0" hangingPunct="1">
              <a:lnSpc>
                <a:spcPct val="94000"/>
              </a:lnSpc>
              <a:spcBef>
                <a:spcPts val="600"/>
              </a:spcBef>
              <a:spcAft>
                <a:spcPts val="240"/>
              </a:spcAft>
              <a:buFont typeface="Franklin Gothic Book" panose="020B0503020102020204" pitchFamily="34" charset="0"/>
              <a:buChar char="■"/>
              <a:defRPr sz="1680" kern="1200" baseline="0">
                <a:solidFill>
                  <a:schemeClr val="tx2"/>
                </a:solidFill>
                <a:latin typeface="+mn-lt"/>
                <a:ea typeface="+mn-ea"/>
                <a:cs typeface="+mn-cs"/>
              </a:defRPr>
            </a:lvl9pPr>
          </a:lstStyle>
          <a:p>
            <a:pPr marL="428608" indent="-428608">
              <a:buFont typeface="+mj-lt"/>
              <a:buAutoNum type="arabicPeriod"/>
            </a:pPr>
            <a:r>
              <a:rPr lang="pt-BR" sz="2333" b="1" dirty="0">
                <a:solidFill>
                  <a:schemeClr val="tx1"/>
                </a:solidFill>
              </a:rPr>
              <a:t>Descarte condições físicas.</a:t>
            </a:r>
          </a:p>
          <a:p>
            <a:pPr marL="428608" indent="-428608">
              <a:buFont typeface="+mj-lt"/>
              <a:buAutoNum type="arabicPeriod"/>
            </a:pPr>
            <a:r>
              <a:rPr lang="pt-BR" sz="2333" b="1" dirty="0">
                <a:solidFill>
                  <a:schemeClr val="tx1"/>
                </a:solidFill>
              </a:rPr>
              <a:t>Descarte história de mania.</a:t>
            </a:r>
          </a:p>
          <a:p>
            <a:pPr marL="428608" indent="-428608">
              <a:buFont typeface="+mj-lt"/>
              <a:buAutoNum type="arabicPeriod"/>
            </a:pPr>
            <a:r>
              <a:rPr lang="pt-BR" sz="2333" b="1" dirty="0">
                <a:solidFill>
                  <a:schemeClr val="tx1"/>
                </a:solidFill>
              </a:rPr>
              <a:t>Descarte reações normais a uma grande perda recente.</a:t>
            </a:r>
          </a:p>
          <a:p>
            <a:pPr marL="0" indent="0">
              <a:buNone/>
            </a:pPr>
            <a:endParaRPr lang="pt-BR" sz="3333" b="1" dirty="0">
              <a:solidFill>
                <a:srgbClr val="8B1061"/>
              </a:solidFill>
            </a:endParaRPr>
          </a:p>
        </p:txBody>
      </p:sp>
      <p:sp>
        <p:nvSpPr>
          <p:cNvPr id="4" name="Elipse 3">
            <a:extLst>
              <a:ext uri="{FF2B5EF4-FFF2-40B4-BE49-F238E27FC236}">
                <a16:creationId xmlns:a16="http://schemas.microsoft.com/office/drawing/2014/main" id="{ACDD26F1-54A6-0616-F77C-42D8E61FED35}"/>
              </a:ext>
            </a:extLst>
          </p:cNvPr>
          <p:cNvSpPr/>
          <p:nvPr/>
        </p:nvSpPr>
        <p:spPr>
          <a:xfrm>
            <a:off x="5370512" y="1309395"/>
            <a:ext cx="1122363" cy="1012178"/>
          </a:xfrm>
          <a:prstGeom prst="ellipse">
            <a:avLst/>
          </a:prstGeom>
          <a:solidFill>
            <a:srgbClr val="8C0F60"/>
          </a:solidFill>
          <a:ln w="57150">
            <a:solidFill>
              <a:srgbClr val="EFED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3000" b="1" dirty="0"/>
              <a:t>2</a:t>
            </a:r>
          </a:p>
        </p:txBody>
      </p:sp>
    </p:spTree>
    <p:extLst>
      <p:ext uri="{BB962C8B-B14F-4D97-AF65-F5344CB8AC3E}">
        <p14:creationId xmlns:p14="http://schemas.microsoft.com/office/powerpoint/2010/main" val="143198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Agrupar 9">
            <a:extLst>
              <a:ext uri="{FF2B5EF4-FFF2-40B4-BE49-F238E27FC236}">
                <a16:creationId xmlns:a16="http://schemas.microsoft.com/office/drawing/2014/main" id="{1B703486-B931-CB72-7483-661751FB52D8}"/>
              </a:ext>
            </a:extLst>
          </p:cNvPr>
          <p:cNvGrpSpPr/>
          <p:nvPr/>
        </p:nvGrpSpPr>
        <p:grpSpPr>
          <a:xfrm>
            <a:off x="1714500" y="480220"/>
            <a:ext cx="8620125" cy="1821656"/>
            <a:chOff x="2057400" y="576263"/>
            <a:chExt cx="10344150" cy="2185987"/>
          </a:xfrm>
        </p:grpSpPr>
        <p:grpSp>
          <p:nvGrpSpPr>
            <p:cNvPr id="4" name="Agrupar 3">
              <a:extLst>
                <a:ext uri="{FF2B5EF4-FFF2-40B4-BE49-F238E27FC236}">
                  <a16:creationId xmlns:a16="http://schemas.microsoft.com/office/drawing/2014/main" id="{392BD5AC-EBFB-B793-E5A0-27EA3D160517}"/>
                </a:ext>
              </a:extLst>
            </p:cNvPr>
            <p:cNvGrpSpPr/>
            <p:nvPr/>
          </p:nvGrpSpPr>
          <p:grpSpPr>
            <a:xfrm>
              <a:off x="5048250" y="576263"/>
              <a:ext cx="4533900" cy="1228725"/>
              <a:chOff x="5619750" y="333375"/>
              <a:chExt cx="4533900" cy="1228725"/>
            </a:xfrm>
          </p:grpSpPr>
          <p:sp>
            <p:nvSpPr>
              <p:cNvPr id="6" name="Retângulo: Cantos Arredondados 5">
                <a:extLst>
                  <a:ext uri="{FF2B5EF4-FFF2-40B4-BE49-F238E27FC236}">
                    <a16:creationId xmlns:a16="http://schemas.microsoft.com/office/drawing/2014/main" id="{5F7D8D55-F2BE-F755-DE3F-8E1A26CB92E7}"/>
                  </a:ext>
                </a:extLst>
              </p:cNvPr>
              <p:cNvSpPr/>
              <p:nvPr/>
            </p:nvSpPr>
            <p:spPr>
              <a:xfrm>
                <a:off x="5619750" y="762000"/>
                <a:ext cx="4533900" cy="800100"/>
              </a:xfrm>
              <a:prstGeom prst="roundRect">
                <a:avLst/>
              </a:prstGeom>
              <a:solidFill>
                <a:srgbClr val="8C0F60"/>
              </a:solidFill>
              <a:ln>
                <a:solidFill>
                  <a:srgbClr val="EFED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500" b="1" dirty="0"/>
                  <a:t>1. Há outras explicações </a:t>
                </a:r>
              </a:p>
              <a:p>
                <a:pPr algn="ctr"/>
                <a:r>
                  <a:rPr lang="pt-BR" sz="1500" b="1" dirty="0"/>
                  <a:t>possíveis para os sintomas?</a:t>
                </a:r>
              </a:p>
            </p:txBody>
          </p:sp>
          <p:sp>
            <p:nvSpPr>
              <p:cNvPr id="7" name="Elipse 6">
                <a:extLst>
                  <a:ext uri="{FF2B5EF4-FFF2-40B4-BE49-F238E27FC236}">
                    <a16:creationId xmlns:a16="http://schemas.microsoft.com/office/drawing/2014/main" id="{5C76C609-2F4B-FCB9-D24B-90A1767E161F}"/>
                  </a:ext>
                </a:extLst>
              </p:cNvPr>
              <p:cNvSpPr/>
              <p:nvPr/>
            </p:nvSpPr>
            <p:spPr>
              <a:xfrm>
                <a:off x="7511415" y="333375"/>
                <a:ext cx="750570" cy="533400"/>
              </a:xfrm>
              <a:prstGeom prst="ellipse">
                <a:avLst/>
              </a:prstGeom>
              <a:solidFill>
                <a:srgbClr val="8C0F60"/>
              </a:solidFill>
              <a:ln w="57150">
                <a:solidFill>
                  <a:srgbClr val="EFED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3000" b="1" dirty="0"/>
                  <a:t>2</a:t>
                </a:r>
              </a:p>
            </p:txBody>
          </p:sp>
        </p:grpSp>
        <p:sp>
          <p:nvSpPr>
            <p:cNvPr id="5" name="Retângulo: Cantos Arredondados 4">
              <a:extLst>
                <a:ext uri="{FF2B5EF4-FFF2-40B4-BE49-F238E27FC236}">
                  <a16:creationId xmlns:a16="http://schemas.microsoft.com/office/drawing/2014/main" id="{8D7B1C3C-E3EC-65BF-1F7E-FA4CE8730CA6}"/>
                </a:ext>
              </a:extLst>
            </p:cNvPr>
            <p:cNvSpPr/>
            <p:nvPr/>
          </p:nvSpPr>
          <p:spPr>
            <a:xfrm>
              <a:off x="2057400" y="1809750"/>
              <a:ext cx="10344150" cy="952500"/>
            </a:xfrm>
            <a:prstGeom prst="roundRect">
              <a:avLst/>
            </a:prstGeom>
            <a:solidFill>
              <a:schemeClr val="bg1"/>
            </a:solidFill>
            <a:ln w="38100">
              <a:solidFill>
                <a:srgbClr val="8C0F60"/>
              </a:solidFill>
            </a:ln>
          </p:spPr>
          <p:style>
            <a:lnRef idx="2">
              <a:schemeClr val="accent3"/>
            </a:lnRef>
            <a:fillRef idx="1">
              <a:schemeClr val="lt1"/>
            </a:fillRef>
            <a:effectRef idx="0">
              <a:schemeClr val="accent3"/>
            </a:effectRef>
            <a:fontRef idx="minor">
              <a:schemeClr val="dk1"/>
            </a:fontRef>
          </p:style>
          <p:txBody>
            <a:bodyPr rtlCol="0" anchor="t"/>
            <a:lstStyle/>
            <a:p>
              <a:pPr algn="ctr"/>
              <a:r>
                <a:rPr lang="pt-BR" sz="1500" b="1" dirty="0"/>
                <a:t>É UMA CONDIÇÃO FÍSICA QUE PODE SE ASSEMELHAR À DEPRESSÃO OU EXACERBÁ-LA? </a:t>
              </a:r>
            </a:p>
            <a:p>
              <a:pPr algn="ctr"/>
              <a:r>
                <a:rPr lang="pt-BR" sz="1500" dirty="0"/>
                <a:t>Há sinais e sintomas sugestivos de anemia, ‘desnutrição’, hipotireoidismo, alterações do humor por uso de substâncias e efeitos colaterais de medicamentos (p. ex., alterações do humor por esteroides)?</a:t>
              </a:r>
            </a:p>
            <a:p>
              <a:pPr algn="ctr"/>
              <a:endParaRPr lang="pt-BR" sz="1500" dirty="0"/>
            </a:p>
          </p:txBody>
        </p:sp>
      </p:grpSp>
      <p:sp>
        <p:nvSpPr>
          <p:cNvPr id="8" name="Espaço Reservado para Conteúdo 2">
            <a:extLst>
              <a:ext uri="{FF2B5EF4-FFF2-40B4-BE49-F238E27FC236}">
                <a16:creationId xmlns:a16="http://schemas.microsoft.com/office/drawing/2014/main" id="{BC6D0C2B-5725-20BA-E6DC-C8E0B1159487}"/>
              </a:ext>
            </a:extLst>
          </p:cNvPr>
          <p:cNvSpPr txBox="1">
            <a:spLocks/>
          </p:cNvSpPr>
          <p:nvPr/>
        </p:nvSpPr>
        <p:spPr>
          <a:xfrm>
            <a:off x="1" y="35719"/>
            <a:ext cx="12192000" cy="444501"/>
          </a:xfrm>
          <a:prstGeom prst="rect">
            <a:avLst/>
          </a:prstGeom>
        </p:spPr>
        <p:txBody>
          <a:bodyPr anchor="t">
            <a:normAutofit/>
          </a:bodyPr>
          <a:lstStyle>
            <a:lvl1pPr marL="460858" indent="-460858" algn="l" defTabSz="1097280" rtl="0" eaLnBrk="1" latinLnBrk="0" hangingPunct="1">
              <a:lnSpc>
                <a:spcPct val="94000"/>
              </a:lnSpc>
              <a:spcBef>
                <a:spcPts val="1200"/>
              </a:spcBef>
              <a:spcAft>
                <a:spcPts val="240"/>
              </a:spcAft>
              <a:buFont typeface="Franklin Gothic Book" panose="020B0503020102020204" pitchFamily="34" charset="0"/>
              <a:buChar char="■"/>
              <a:defRPr sz="2800" kern="1200" baseline="0">
                <a:solidFill>
                  <a:schemeClr val="tx2"/>
                </a:solidFill>
                <a:latin typeface="+mn-lt"/>
                <a:ea typeface="+mn-ea"/>
                <a:cs typeface="+mn-cs"/>
              </a:defRPr>
            </a:lvl1pPr>
            <a:lvl2pPr marL="1097280" indent="-460858" algn="l" defTabSz="1097280" rtl="0" eaLnBrk="1" latinLnBrk="0" hangingPunct="1">
              <a:lnSpc>
                <a:spcPct val="94000"/>
              </a:lnSpc>
              <a:spcBef>
                <a:spcPts val="600"/>
              </a:spcBef>
              <a:spcAft>
                <a:spcPts val="240"/>
              </a:spcAft>
              <a:buFont typeface="Franklin Gothic Book" panose="020B0503020102020204" pitchFamily="34" charset="0"/>
              <a:buChar char="–"/>
              <a:defRPr sz="2800" i="1" kern="1200" baseline="0">
                <a:solidFill>
                  <a:schemeClr val="tx2"/>
                </a:solidFill>
                <a:latin typeface="+mn-lt"/>
                <a:ea typeface="+mn-ea"/>
                <a:cs typeface="+mn-cs"/>
              </a:defRPr>
            </a:lvl2pPr>
            <a:lvl3pPr marL="1645920" indent="-460858" algn="l" defTabSz="1097280" rtl="0" eaLnBrk="1" latinLnBrk="0" hangingPunct="1">
              <a:lnSpc>
                <a:spcPct val="94000"/>
              </a:lnSpc>
              <a:spcBef>
                <a:spcPts val="600"/>
              </a:spcBef>
              <a:spcAft>
                <a:spcPts val="240"/>
              </a:spcAft>
              <a:buFont typeface="Franklin Gothic Book" panose="020B0503020102020204" pitchFamily="34" charset="0"/>
              <a:buChar char="■"/>
              <a:defRPr sz="2800" kern="1200" baseline="0">
                <a:solidFill>
                  <a:schemeClr val="tx2"/>
                </a:solidFill>
                <a:latin typeface="+mn-lt"/>
                <a:ea typeface="+mn-ea"/>
                <a:cs typeface="+mn-cs"/>
              </a:defRPr>
            </a:lvl3pPr>
            <a:lvl4pPr marL="2194560" indent="-460858" algn="l" defTabSz="1097280" rtl="0" eaLnBrk="1" latinLnBrk="0" hangingPunct="1">
              <a:lnSpc>
                <a:spcPct val="94000"/>
              </a:lnSpc>
              <a:spcBef>
                <a:spcPts val="600"/>
              </a:spcBef>
              <a:spcAft>
                <a:spcPts val="240"/>
              </a:spcAft>
              <a:buFont typeface="Franklin Gothic Book" panose="020B0503020102020204" pitchFamily="34" charset="0"/>
              <a:buChar char="–"/>
              <a:defRPr sz="2800" i="1" kern="1200" baseline="0">
                <a:solidFill>
                  <a:schemeClr val="tx2"/>
                </a:solidFill>
                <a:latin typeface="+mn-lt"/>
                <a:ea typeface="+mn-ea"/>
                <a:cs typeface="+mn-cs"/>
              </a:defRPr>
            </a:lvl4pPr>
            <a:lvl5pPr marL="2743200" indent="-460858" algn="l" defTabSz="1097280" rtl="0" eaLnBrk="1" latinLnBrk="0" hangingPunct="1">
              <a:lnSpc>
                <a:spcPct val="94000"/>
              </a:lnSpc>
              <a:spcBef>
                <a:spcPts val="600"/>
              </a:spcBef>
              <a:spcAft>
                <a:spcPts val="240"/>
              </a:spcAft>
              <a:buFont typeface="Franklin Gothic Book" panose="020B0503020102020204" pitchFamily="34" charset="0"/>
              <a:buChar char="■"/>
              <a:defRPr sz="2800" kern="1200" baseline="0">
                <a:solidFill>
                  <a:schemeClr val="tx2"/>
                </a:solidFill>
                <a:latin typeface="+mn-lt"/>
                <a:ea typeface="+mn-ea"/>
                <a:cs typeface="+mn-cs"/>
              </a:defRPr>
            </a:lvl5pPr>
            <a:lvl6pPr marL="3291840" indent="-460858" algn="l" defTabSz="1097280" rtl="0" eaLnBrk="1" latinLnBrk="0" hangingPunct="1">
              <a:lnSpc>
                <a:spcPct val="94000"/>
              </a:lnSpc>
              <a:spcBef>
                <a:spcPts val="600"/>
              </a:spcBef>
              <a:spcAft>
                <a:spcPts val="240"/>
              </a:spcAft>
              <a:buFont typeface="Franklin Gothic Book" panose="020B0503020102020204" pitchFamily="34" charset="0"/>
              <a:buChar char="–"/>
              <a:defRPr sz="1920" i="1" kern="1200" baseline="0">
                <a:solidFill>
                  <a:schemeClr val="tx2"/>
                </a:solidFill>
                <a:latin typeface="+mn-lt"/>
                <a:ea typeface="+mn-ea"/>
                <a:cs typeface="+mn-cs"/>
              </a:defRPr>
            </a:lvl6pPr>
            <a:lvl7pPr marL="3840480" indent="-460858" algn="l" defTabSz="1097280" rtl="0" eaLnBrk="1" latinLnBrk="0" hangingPunct="1">
              <a:lnSpc>
                <a:spcPct val="94000"/>
              </a:lnSpc>
              <a:spcBef>
                <a:spcPts val="600"/>
              </a:spcBef>
              <a:spcAft>
                <a:spcPts val="240"/>
              </a:spcAft>
              <a:buFont typeface="Franklin Gothic Book" panose="020B0503020102020204" pitchFamily="34" charset="0"/>
              <a:buChar char="■"/>
              <a:defRPr sz="1680" kern="1200" baseline="0">
                <a:solidFill>
                  <a:schemeClr val="tx2"/>
                </a:solidFill>
                <a:latin typeface="+mn-lt"/>
                <a:ea typeface="+mn-ea"/>
                <a:cs typeface="+mn-cs"/>
              </a:defRPr>
            </a:lvl7pPr>
            <a:lvl8pPr marL="4389120" indent="-460858" algn="l" defTabSz="1097280" rtl="0" eaLnBrk="1" latinLnBrk="0" hangingPunct="1">
              <a:lnSpc>
                <a:spcPct val="94000"/>
              </a:lnSpc>
              <a:spcBef>
                <a:spcPts val="600"/>
              </a:spcBef>
              <a:spcAft>
                <a:spcPts val="240"/>
              </a:spcAft>
              <a:buFont typeface="Franklin Gothic Book" panose="020B0503020102020204" pitchFamily="34" charset="0"/>
              <a:buChar char="–"/>
              <a:defRPr sz="1680" i="1" kern="1200" baseline="0">
                <a:solidFill>
                  <a:schemeClr val="tx2"/>
                </a:solidFill>
                <a:latin typeface="+mn-lt"/>
                <a:ea typeface="+mn-ea"/>
                <a:cs typeface="+mn-cs"/>
              </a:defRPr>
            </a:lvl8pPr>
            <a:lvl9pPr marL="4937760" indent="-460858" algn="l" defTabSz="1097280" rtl="0" eaLnBrk="1" latinLnBrk="0" hangingPunct="1">
              <a:lnSpc>
                <a:spcPct val="94000"/>
              </a:lnSpc>
              <a:spcBef>
                <a:spcPts val="600"/>
              </a:spcBef>
              <a:spcAft>
                <a:spcPts val="240"/>
              </a:spcAft>
              <a:buFont typeface="Franklin Gothic Book" panose="020B0503020102020204" pitchFamily="34" charset="0"/>
              <a:buChar char="■"/>
              <a:defRPr sz="1680" kern="1200" baseline="0">
                <a:solidFill>
                  <a:schemeClr val="tx2"/>
                </a:solidFill>
                <a:latin typeface="+mn-lt"/>
                <a:ea typeface="+mn-ea"/>
                <a:cs typeface="+mn-cs"/>
              </a:defRPr>
            </a:lvl9pPr>
          </a:lstStyle>
          <a:p>
            <a:pPr marL="428608" indent="-428608" algn="ctr">
              <a:buFont typeface="+mj-lt"/>
              <a:buAutoNum type="arabicPeriod"/>
            </a:pPr>
            <a:r>
              <a:rPr lang="pt-BR" sz="2333" b="1" dirty="0">
                <a:solidFill>
                  <a:schemeClr val="tx1"/>
                </a:solidFill>
              </a:rPr>
              <a:t>Descarte condições físicas.</a:t>
            </a:r>
          </a:p>
        </p:txBody>
      </p:sp>
      <p:sp>
        <p:nvSpPr>
          <p:cNvPr id="9" name="Losango 8">
            <a:extLst>
              <a:ext uri="{FF2B5EF4-FFF2-40B4-BE49-F238E27FC236}">
                <a16:creationId xmlns:a16="http://schemas.microsoft.com/office/drawing/2014/main" id="{55F85DA0-4948-77D9-4155-24D3CD96CA6C}"/>
              </a:ext>
            </a:extLst>
          </p:cNvPr>
          <p:cNvSpPr/>
          <p:nvPr/>
        </p:nvSpPr>
        <p:spPr>
          <a:xfrm>
            <a:off x="587375" y="1496218"/>
            <a:ext cx="1127125" cy="805657"/>
          </a:xfrm>
          <a:prstGeom prst="diamond">
            <a:avLst/>
          </a:prstGeom>
          <a:solidFill>
            <a:srgbClr val="8C0F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500" b="1" dirty="0"/>
              <a:t>NÃO</a:t>
            </a:r>
          </a:p>
        </p:txBody>
      </p:sp>
      <p:sp>
        <p:nvSpPr>
          <p:cNvPr id="12" name="Losango 11">
            <a:extLst>
              <a:ext uri="{FF2B5EF4-FFF2-40B4-BE49-F238E27FC236}">
                <a16:creationId xmlns:a16="http://schemas.microsoft.com/office/drawing/2014/main" id="{09A63094-746F-BEF6-3292-3E24FF44D92B}"/>
              </a:ext>
            </a:extLst>
          </p:cNvPr>
          <p:cNvSpPr/>
          <p:nvPr/>
        </p:nvSpPr>
        <p:spPr>
          <a:xfrm>
            <a:off x="10382250" y="1496218"/>
            <a:ext cx="1127125" cy="805657"/>
          </a:xfrm>
          <a:prstGeom prst="diamond">
            <a:avLst/>
          </a:prstGeom>
          <a:solidFill>
            <a:srgbClr val="8C0F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500" b="1" dirty="0"/>
              <a:t>SIM</a:t>
            </a:r>
          </a:p>
        </p:txBody>
      </p:sp>
      <p:cxnSp>
        <p:nvCxnSpPr>
          <p:cNvPr id="15" name="Conector de Seta Reta 14">
            <a:extLst>
              <a:ext uri="{FF2B5EF4-FFF2-40B4-BE49-F238E27FC236}">
                <a16:creationId xmlns:a16="http://schemas.microsoft.com/office/drawing/2014/main" id="{557EB99A-BE26-3D7A-77DC-85A63991B906}"/>
              </a:ext>
            </a:extLst>
          </p:cNvPr>
          <p:cNvCxnSpPr>
            <a:cxnSpLocks/>
            <a:stCxn id="12" idx="2"/>
            <a:endCxn id="19" idx="0"/>
          </p:cNvCxnSpPr>
          <p:nvPr/>
        </p:nvCxnSpPr>
        <p:spPr>
          <a:xfrm>
            <a:off x="10945813" y="2301876"/>
            <a:ext cx="0" cy="4167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9" name="Retângulo: Cantos Arredondados 18">
            <a:extLst>
              <a:ext uri="{FF2B5EF4-FFF2-40B4-BE49-F238E27FC236}">
                <a16:creationId xmlns:a16="http://schemas.microsoft.com/office/drawing/2014/main" id="{A9FF96D2-A7C7-C29D-7A73-92A662FE1C86}"/>
              </a:ext>
            </a:extLst>
          </p:cNvPr>
          <p:cNvSpPr/>
          <p:nvPr/>
        </p:nvSpPr>
        <p:spPr>
          <a:xfrm>
            <a:off x="9894094" y="2718594"/>
            <a:ext cx="2103438" cy="599280"/>
          </a:xfrm>
          <a:prstGeom prst="roundRect">
            <a:avLst/>
          </a:prstGeom>
          <a:solidFill>
            <a:schemeClr val="bg1"/>
          </a:solidFill>
          <a:ln w="38100">
            <a:solidFill>
              <a:srgbClr val="8C0F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pt-BR" sz="1500" b="1" dirty="0"/>
              <a:t>Tratar Condição Física</a:t>
            </a:r>
          </a:p>
        </p:txBody>
      </p:sp>
      <p:sp>
        <p:nvSpPr>
          <p:cNvPr id="21" name="Retângulo: Cantos Arredondados 20">
            <a:extLst>
              <a:ext uri="{FF2B5EF4-FFF2-40B4-BE49-F238E27FC236}">
                <a16:creationId xmlns:a16="http://schemas.microsoft.com/office/drawing/2014/main" id="{BC512D85-A961-D7ED-B4DA-A58BF53476AD}"/>
              </a:ext>
            </a:extLst>
          </p:cNvPr>
          <p:cNvSpPr/>
          <p:nvPr/>
        </p:nvSpPr>
        <p:spPr>
          <a:xfrm>
            <a:off x="9894093" y="3746499"/>
            <a:ext cx="2103438" cy="1500188"/>
          </a:xfrm>
          <a:prstGeom prst="roundRect">
            <a:avLst/>
          </a:prstGeom>
          <a:solidFill>
            <a:schemeClr val="bg1"/>
          </a:solidFill>
          <a:ln w="38100">
            <a:solidFill>
              <a:srgbClr val="8C0F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pt-BR" sz="1500" b="1" dirty="0"/>
              <a:t>Persistência dos sintomas após o tratamento da condição física: investigar </a:t>
            </a:r>
            <a:r>
              <a:rPr lang="pt-BR" sz="1500" b="1" dirty="0">
                <a:solidFill>
                  <a:srgbClr val="FF0000"/>
                </a:solidFill>
              </a:rPr>
              <a:t>história de mania. </a:t>
            </a:r>
          </a:p>
        </p:txBody>
      </p:sp>
      <p:cxnSp>
        <p:nvCxnSpPr>
          <p:cNvPr id="22" name="Conector de Seta Reta 21">
            <a:extLst>
              <a:ext uri="{FF2B5EF4-FFF2-40B4-BE49-F238E27FC236}">
                <a16:creationId xmlns:a16="http://schemas.microsoft.com/office/drawing/2014/main" id="{9348B8A5-6B6D-A98F-5D86-BA74D389FE47}"/>
              </a:ext>
            </a:extLst>
          </p:cNvPr>
          <p:cNvCxnSpPr>
            <a:cxnSpLocks/>
            <a:stCxn id="19" idx="2"/>
            <a:endCxn id="21" idx="0"/>
          </p:cNvCxnSpPr>
          <p:nvPr/>
        </p:nvCxnSpPr>
        <p:spPr>
          <a:xfrm flipH="1">
            <a:off x="10945812" y="3317874"/>
            <a:ext cx="1" cy="42862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7" name="Conector de Seta Reta 26">
            <a:extLst>
              <a:ext uri="{FF2B5EF4-FFF2-40B4-BE49-F238E27FC236}">
                <a16:creationId xmlns:a16="http://schemas.microsoft.com/office/drawing/2014/main" id="{71780921-CF07-DF69-448F-6731C275C6C3}"/>
              </a:ext>
            </a:extLst>
          </p:cNvPr>
          <p:cNvCxnSpPr>
            <a:cxnSpLocks/>
            <a:endCxn id="28" idx="0"/>
          </p:cNvCxnSpPr>
          <p:nvPr/>
        </p:nvCxnSpPr>
        <p:spPr>
          <a:xfrm>
            <a:off x="1166812" y="2321721"/>
            <a:ext cx="0" cy="41671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8" name="Retângulo: Cantos Arredondados 27">
            <a:extLst>
              <a:ext uri="{FF2B5EF4-FFF2-40B4-BE49-F238E27FC236}">
                <a16:creationId xmlns:a16="http://schemas.microsoft.com/office/drawing/2014/main" id="{435F36A2-C6C1-550E-2E30-B6D8D92971EB}"/>
              </a:ext>
            </a:extLst>
          </p:cNvPr>
          <p:cNvSpPr/>
          <p:nvPr/>
        </p:nvSpPr>
        <p:spPr>
          <a:xfrm>
            <a:off x="115093" y="2738439"/>
            <a:ext cx="2103438" cy="599280"/>
          </a:xfrm>
          <a:prstGeom prst="roundRect">
            <a:avLst/>
          </a:prstGeom>
          <a:solidFill>
            <a:schemeClr val="bg1"/>
          </a:solidFill>
          <a:ln w="38100">
            <a:solidFill>
              <a:srgbClr val="8C0F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pt-BR" sz="1500" b="1" dirty="0"/>
              <a:t>Tratar </a:t>
            </a:r>
            <a:r>
              <a:rPr lang="pt-BR" sz="1500" b="1" dirty="0">
                <a:solidFill>
                  <a:srgbClr val="8C0F60"/>
                </a:solidFill>
              </a:rPr>
              <a:t>DEP</a:t>
            </a:r>
          </a:p>
        </p:txBody>
      </p:sp>
      <p:sp>
        <p:nvSpPr>
          <p:cNvPr id="29" name="Retângulo: Cantos Arredondados 28">
            <a:extLst>
              <a:ext uri="{FF2B5EF4-FFF2-40B4-BE49-F238E27FC236}">
                <a16:creationId xmlns:a16="http://schemas.microsoft.com/office/drawing/2014/main" id="{AC538AB7-1517-650A-4928-13E077F6902B}"/>
              </a:ext>
            </a:extLst>
          </p:cNvPr>
          <p:cNvSpPr/>
          <p:nvPr/>
        </p:nvSpPr>
        <p:spPr>
          <a:xfrm>
            <a:off x="2103438" y="3746498"/>
            <a:ext cx="2103438" cy="599280"/>
          </a:xfrm>
          <a:prstGeom prst="roundRect">
            <a:avLst/>
          </a:prstGeom>
          <a:solidFill>
            <a:schemeClr val="bg1"/>
          </a:solidFill>
          <a:ln w="38100">
            <a:solidFill>
              <a:srgbClr val="8C0F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pt-BR" sz="1500" b="1" dirty="0"/>
              <a:t>Os sintomas persistem após o tratamento?</a:t>
            </a:r>
            <a:endParaRPr lang="pt-BR" sz="1500" b="1" dirty="0">
              <a:solidFill>
                <a:srgbClr val="8C0F60"/>
              </a:solidFill>
            </a:endParaRPr>
          </a:p>
        </p:txBody>
      </p:sp>
      <p:cxnSp>
        <p:nvCxnSpPr>
          <p:cNvPr id="31" name="Conector: Angulado 30">
            <a:extLst>
              <a:ext uri="{FF2B5EF4-FFF2-40B4-BE49-F238E27FC236}">
                <a16:creationId xmlns:a16="http://schemas.microsoft.com/office/drawing/2014/main" id="{0A4CAF6D-A2E7-2EAD-5FB7-0CB329F1584E}"/>
              </a:ext>
            </a:extLst>
          </p:cNvPr>
          <p:cNvCxnSpPr>
            <a:stCxn id="28" idx="3"/>
            <a:endCxn id="29" idx="0"/>
          </p:cNvCxnSpPr>
          <p:nvPr/>
        </p:nvCxnSpPr>
        <p:spPr>
          <a:xfrm>
            <a:off x="2218530" y="3038080"/>
            <a:ext cx="936627" cy="708419"/>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
        <p:nvSpPr>
          <p:cNvPr id="32" name="Elipse 31">
            <a:extLst>
              <a:ext uri="{FF2B5EF4-FFF2-40B4-BE49-F238E27FC236}">
                <a16:creationId xmlns:a16="http://schemas.microsoft.com/office/drawing/2014/main" id="{670B2B52-1839-A8D8-6D0E-3E8EB37F9877}"/>
              </a:ext>
            </a:extLst>
          </p:cNvPr>
          <p:cNvSpPr/>
          <p:nvPr/>
        </p:nvSpPr>
        <p:spPr>
          <a:xfrm>
            <a:off x="861841" y="4770439"/>
            <a:ext cx="809625" cy="591343"/>
          </a:xfrm>
          <a:prstGeom prst="ellipse">
            <a:avLst/>
          </a:prstGeom>
          <a:solidFill>
            <a:srgbClr val="00B050"/>
          </a:solidFill>
          <a:ln/>
        </p:spPr>
        <p:style>
          <a:lnRef idx="1">
            <a:schemeClr val="dk1"/>
          </a:lnRef>
          <a:fillRef idx="2">
            <a:schemeClr val="dk1"/>
          </a:fillRef>
          <a:effectRef idx="1">
            <a:schemeClr val="dk1"/>
          </a:effectRef>
          <a:fontRef idx="minor">
            <a:schemeClr val="dk1"/>
          </a:fontRef>
        </p:style>
        <p:txBody>
          <a:bodyPr rtlCol="0" anchor="ctr"/>
          <a:lstStyle/>
          <a:p>
            <a:pPr algn="ctr"/>
            <a:r>
              <a:rPr lang="pt-BR" sz="1500" b="1" dirty="0">
                <a:solidFill>
                  <a:schemeClr val="bg1"/>
                </a:solidFill>
              </a:rPr>
              <a:t>NÃO</a:t>
            </a:r>
          </a:p>
        </p:txBody>
      </p:sp>
      <p:sp>
        <p:nvSpPr>
          <p:cNvPr id="33" name="CaixaDeTexto 32">
            <a:extLst>
              <a:ext uri="{FF2B5EF4-FFF2-40B4-BE49-F238E27FC236}">
                <a16:creationId xmlns:a16="http://schemas.microsoft.com/office/drawing/2014/main" id="{079BADF1-F699-FF4C-53E2-AED1D254AB41}"/>
              </a:ext>
            </a:extLst>
          </p:cNvPr>
          <p:cNvSpPr txBox="1"/>
          <p:nvPr/>
        </p:nvSpPr>
        <p:spPr>
          <a:xfrm>
            <a:off x="642222" y="5826772"/>
            <a:ext cx="1217112" cy="784830"/>
          </a:xfrm>
          <a:prstGeom prst="rect">
            <a:avLst/>
          </a:prstGeom>
          <a:solidFill>
            <a:srgbClr val="00B050"/>
          </a:solidFill>
          <a:ln>
            <a:solidFill>
              <a:schemeClr val="tx1"/>
            </a:solidFill>
          </a:ln>
        </p:spPr>
        <p:txBody>
          <a:bodyPr wrap="square" rtlCol="0">
            <a:spAutoFit/>
          </a:bodyPr>
          <a:lstStyle/>
          <a:p>
            <a:pPr algn="ctr"/>
            <a:r>
              <a:rPr lang="pt-BR" sz="1500" b="1" dirty="0">
                <a:solidFill>
                  <a:schemeClr val="bg1"/>
                </a:solidFill>
              </a:rPr>
              <a:t>Não é necessário </a:t>
            </a:r>
          </a:p>
          <a:p>
            <a:pPr algn="ctr"/>
            <a:r>
              <a:rPr lang="pt-BR" sz="1500" b="1" dirty="0">
                <a:solidFill>
                  <a:schemeClr val="bg1"/>
                </a:solidFill>
              </a:rPr>
              <a:t>tratamento</a:t>
            </a:r>
          </a:p>
        </p:txBody>
      </p:sp>
      <p:cxnSp>
        <p:nvCxnSpPr>
          <p:cNvPr id="34" name="Conector de Seta Reta 33">
            <a:extLst>
              <a:ext uri="{FF2B5EF4-FFF2-40B4-BE49-F238E27FC236}">
                <a16:creationId xmlns:a16="http://schemas.microsoft.com/office/drawing/2014/main" id="{5CC72256-CB93-E92C-3479-3A6868B67E97}"/>
              </a:ext>
            </a:extLst>
          </p:cNvPr>
          <p:cNvCxnSpPr>
            <a:cxnSpLocks/>
            <a:stCxn id="32" idx="4"/>
            <a:endCxn id="33" idx="0"/>
          </p:cNvCxnSpPr>
          <p:nvPr/>
        </p:nvCxnSpPr>
        <p:spPr>
          <a:xfrm flipH="1">
            <a:off x="1250778" y="5361782"/>
            <a:ext cx="15876" cy="46499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4" name="Conector: Angulado 43">
            <a:extLst>
              <a:ext uri="{FF2B5EF4-FFF2-40B4-BE49-F238E27FC236}">
                <a16:creationId xmlns:a16="http://schemas.microsoft.com/office/drawing/2014/main" id="{5CD01109-1141-05F8-2734-BA2B1E96CB6F}"/>
              </a:ext>
            </a:extLst>
          </p:cNvPr>
          <p:cNvCxnSpPr>
            <a:stCxn id="29" idx="1"/>
            <a:endCxn id="32" idx="0"/>
          </p:cNvCxnSpPr>
          <p:nvPr/>
        </p:nvCxnSpPr>
        <p:spPr>
          <a:xfrm rot="10800000" flipV="1">
            <a:off x="1266655" y="4046138"/>
            <a:ext cx="836784" cy="724300"/>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
        <p:nvSpPr>
          <p:cNvPr id="45" name="Losango 44">
            <a:extLst>
              <a:ext uri="{FF2B5EF4-FFF2-40B4-BE49-F238E27FC236}">
                <a16:creationId xmlns:a16="http://schemas.microsoft.com/office/drawing/2014/main" id="{B8542703-9C4C-5EBC-DBED-97E7D8088316}"/>
              </a:ext>
            </a:extLst>
          </p:cNvPr>
          <p:cNvSpPr/>
          <p:nvPr/>
        </p:nvSpPr>
        <p:spPr>
          <a:xfrm>
            <a:off x="4968875" y="4663282"/>
            <a:ext cx="1127125" cy="805657"/>
          </a:xfrm>
          <a:prstGeom prst="diamond">
            <a:avLst/>
          </a:prstGeom>
          <a:solidFill>
            <a:srgbClr val="8C0F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500" b="1" dirty="0"/>
              <a:t>SIM</a:t>
            </a:r>
          </a:p>
        </p:txBody>
      </p:sp>
      <p:cxnSp>
        <p:nvCxnSpPr>
          <p:cNvPr id="47" name="Conector: Angulado 46">
            <a:extLst>
              <a:ext uri="{FF2B5EF4-FFF2-40B4-BE49-F238E27FC236}">
                <a16:creationId xmlns:a16="http://schemas.microsoft.com/office/drawing/2014/main" id="{189BACDE-C12C-EB87-746D-79A388B8F8B7}"/>
              </a:ext>
            </a:extLst>
          </p:cNvPr>
          <p:cNvCxnSpPr>
            <a:stCxn id="29" idx="3"/>
            <a:endCxn id="45" idx="0"/>
          </p:cNvCxnSpPr>
          <p:nvPr/>
        </p:nvCxnSpPr>
        <p:spPr>
          <a:xfrm>
            <a:off x="4206875" y="4046139"/>
            <a:ext cx="1325563" cy="617143"/>
          </a:xfrm>
          <a:prstGeom prst="bentConnector2">
            <a:avLst/>
          </a:prstGeom>
          <a:ln>
            <a:tailEnd type="triangle"/>
          </a:ln>
        </p:spPr>
        <p:style>
          <a:lnRef idx="2">
            <a:schemeClr val="dk1"/>
          </a:lnRef>
          <a:fillRef idx="0">
            <a:schemeClr val="dk1"/>
          </a:fillRef>
          <a:effectRef idx="1">
            <a:schemeClr val="dk1"/>
          </a:effectRef>
          <a:fontRef idx="minor">
            <a:schemeClr val="tx1"/>
          </a:fontRef>
        </p:style>
      </p:cxnSp>
      <p:sp>
        <p:nvSpPr>
          <p:cNvPr id="48" name="Retângulo: Cantos Arredondados 47">
            <a:extLst>
              <a:ext uri="{FF2B5EF4-FFF2-40B4-BE49-F238E27FC236}">
                <a16:creationId xmlns:a16="http://schemas.microsoft.com/office/drawing/2014/main" id="{C71C8B32-AC6E-3622-007D-81B8A9DCC5A5}"/>
              </a:ext>
            </a:extLst>
          </p:cNvPr>
          <p:cNvSpPr/>
          <p:nvPr/>
        </p:nvSpPr>
        <p:spPr>
          <a:xfrm>
            <a:off x="4732734" y="5524652"/>
            <a:ext cx="1599408" cy="769442"/>
          </a:xfrm>
          <a:prstGeom prst="roundRect">
            <a:avLst/>
          </a:prstGeom>
          <a:solidFill>
            <a:schemeClr val="bg1"/>
          </a:solidFill>
          <a:ln w="38100">
            <a:solidFill>
              <a:srgbClr val="8C0F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pt-BR" sz="1500" b="1" dirty="0"/>
              <a:t>Investigar </a:t>
            </a:r>
            <a:r>
              <a:rPr lang="pt-BR" sz="1500" b="1" dirty="0">
                <a:solidFill>
                  <a:srgbClr val="FF0000"/>
                </a:solidFill>
              </a:rPr>
              <a:t>história de mania. </a:t>
            </a:r>
          </a:p>
        </p:txBody>
      </p:sp>
    </p:spTree>
    <p:extLst>
      <p:ext uri="{BB962C8B-B14F-4D97-AF65-F5344CB8AC3E}">
        <p14:creationId xmlns:p14="http://schemas.microsoft.com/office/powerpoint/2010/main" val="2432670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par>
                                <p:cTn id="45" presetID="10" presetClass="entr" presetSubtype="0" fill="hold" nodeType="withEffect">
                                  <p:stCondLst>
                                    <p:cond delay="0"/>
                                  </p:stCondLst>
                                  <p:childTnLst>
                                    <p:set>
                                      <p:cBhvr>
                                        <p:cTn id="46" dur="1" fill="hold">
                                          <p:stCondLst>
                                            <p:cond delay="0"/>
                                          </p:stCondLst>
                                        </p:cTn>
                                        <p:tgtEl>
                                          <p:spTgt spid="44"/>
                                        </p:tgtEl>
                                        <p:attrNameLst>
                                          <p:attrName>style.visibility</p:attrName>
                                        </p:attrNameLst>
                                      </p:cBhvr>
                                      <p:to>
                                        <p:strVal val="visible"/>
                                      </p:to>
                                    </p:set>
                                    <p:animEffect transition="in" filter="fade">
                                      <p:cBhvr>
                                        <p:cTn id="47" dur="500"/>
                                        <p:tgtEl>
                                          <p:spTgt spid="4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anim calcmode="lin" valueType="num">
                                      <p:cBhvr additive="base">
                                        <p:cTn id="55" dur="500" fill="hold"/>
                                        <p:tgtEl>
                                          <p:spTgt spid="32"/>
                                        </p:tgtEl>
                                        <p:attrNameLst>
                                          <p:attrName>ppt_x</p:attrName>
                                        </p:attrNameLst>
                                      </p:cBhvr>
                                      <p:tavLst>
                                        <p:tav tm="0">
                                          <p:val>
                                            <p:strVal val="#ppt_x"/>
                                          </p:val>
                                        </p:tav>
                                        <p:tav tm="100000">
                                          <p:val>
                                            <p:strVal val="#ppt_x"/>
                                          </p:val>
                                        </p:tav>
                                      </p:tavLst>
                                    </p:anim>
                                    <p:anim calcmode="lin" valueType="num">
                                      <p:cBhvr additive="base">
                                        <p:cTn id="56" dur="500" fill="hold"/>
                                        <p:tgtEl>
                                          <p:spTgt spid="32"/>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4"/>
                                        </p:tgtEl>
                                        <p:attrNameLst>
                                          <p:attrName>style.visibility</p:attrName>
                                        </p:attrNameLst>
                                      </p:cBhvr>
                                      <p:to>
                                        <p:strVal val="visible"/>
                                      </p:to>
                                    </p:set>
                                    <p:anim calcmode="lin" valueType="num">
                                      <p:cBhvr additive="base">
                                        <p:cTn id="59" dur="500" fill="hold"/>
                                        <p:tgtEl>
                                          <p:spTgt spid="34"/>
                                        </p:tgtEl>
                                        <p:attrNameLst>
                                          <p:attrName>ppt_x</p:attrName>
                                        </p:attrNameLst>
                                      </p:cBhvr>
                                      <p:tavLst>
                                        <p:tav tm="0">
                                          <p:val>
                                            <p:strVal val="#ppt_x"/>
                                          </p:val>
                                        </p:tav>
                                        <p:tav tm="100000">
                                          <p:val>
                                            <p:strVal val="#ppt_x"/>
                                          </p:val>
                                        </p:tav>
                                      </p:tavLst>
                                    </p:anim>
                                    <p:anim calcmode="lin" valueType="num">
                                      <p:cBhvr additive="base">
                                        <p:cTn id="60" dur="500" fill="hold"/>
                                        <p:tgtEl>
                                          <p:spTgt spid="34"/>
                                        </p:tgtEl>
                                        <p:attrNameLst>
                                          <p:attrName>ppt_y</p:attrName>
                                        </p:attrNameLst>
                                      </p:cBhvr>
                                      <p:tavLst>
                                        <p:tav tm="0">
                                          <p:val>
                                            <p:strVal val="1+#ppt_h/2"/>
                                          </p:val>
                                        </p:tav>
                                        <p:tav tm="100000">
                                          <p:val>
                                            <p:strVal val="#ppt_y"/>
                                          </p:val>
                                        </p:tav>
                                      </p:tavLst>
                                    </p:anim>
                                  </p:childTnLst>
                                </p:cTn>
                              </p:par>
                              <p:par>
                                <p:cTn id="61" presetID="2" presetClass="entr" presetSubtype="4" fill="hold" grpId="0" nodeType="withEffect">
                                  <p:stCondLst>
                                    <p:cond delay="0"/>
                                  </p:stCondLst>
                                  <p:childTnLst>
                                    <p:set>
                                      <p:cBhvr>
                                        <p:cTn id="62" dur="1" fill="hold">
                                          <p:stCondLst>
                                            <p:cond delay="0"/>
                                          </p:stCondLst>
                                        </p:cTn>
                                        <p:tgtEl>
                                          <p:spTgt spid="33"/>
                                        </p:tgtEl>
                                        <p:attrNameLst>
                                          <p:attrName>style.visibility</p:attrName>
                                        </p:attrNameLst>
                                      </p:cBhvr>
                                      <p:to>
                                        <p:strVal val="visible"/>
                                      </p:to>
                                    </p:set>
                                    <p:anim calcmode="lin" valueType="num">
                                      <p:cBhvr additive="base">
                                        <p:cTn id="63" dur="500" fill="hold"/>
                                        <p:tgtEl>
                                          <p:spTgt spid="33"/>
                                        </p:tgtEl>
                                        <p:attrNameLst>
                                          <p:attrName>ppt_x</p:attrName>
                                        </p:attrNameLst>
                                      </p:cBhvr>
                                      <p:tavLst>
                                        <p:tav tm="0">
                                          <p:val>
                                            <p:strVal val="#ppt_x"/>
                                          </p:val>
                                        </p:tav>
                                        <p:tav tm="100000">
                                          <p:val>
                                            <p:strVal val="#ppt_x"/>
                                          </p:val>
                                        </p:tav>
                                      </p:tavLst>
                                    </p:anim>
                                    <p:anim calcmode="lin" valueType="num">
                                      <p:cBhvr additive="base">
                                        <p:cTn id="64"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nodeType="clickEffect">
                                  <p:stCondLst>
                                    <p:cond delay="0"/>
                                  </p:stCondLst>
                                  <p:childTnLst>
                                    <p:set>
                                      <p:cBhvr>
                                        <p:cTn id="68" dur="1" fill="hold">
                                          <p:stCondLst>
                                            <p:cond delay="0"/>
                                          </p:stCondLst>
                                        </p:cTn>
                                        <p:tgtEl>
                                          <p:spTgt spid="47"/>
                                        </p:tgtEl>
                                        <p:attrNameLst>
                                          <p:attrName>style.visibility</p:attrName>
                                        </p:attrNameLst>
                                      </p:cBhvr>
                                      <p:to>
                                        <p:strVal val="visible"/>
                                      </p:to>
                                    </p:set>
                                    <p:animEffect transition="in" filter="fade">
                                      <p:cBhvr>
                                        <p:cTn id="69" dur="500"/>
                                        <p:tgtEl>
                                          <p:spTgt spid="4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5"/>
                                        </p:tgtEl>
                                        <p:attrNameLst>
                                          <p:attrName>style.visibility</p:attrName>
                                        </p:attrNameLst>
                                      </p:cBhvr>
                                      <p:to>
                                        <p:strVal val="visible"/>
                                      </p:to>
                                    </p:set>
                                    <p:animEffect transition="in" filter="fade">
                                      <p:cBhvr>
                                        <p:cTn id="72" dur="500"/>
                                        <p:tgtEl>
                                          <p:spTgt spid="45"/>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48"/>
                                        </p:tgtEl>
                                        <p:attrNameLst>
                                          <p:attrName>style.visibility</p:attrName>
                                        </p:attrNameLst>
                                      </p:cBhvr>
                                      <p:to>
                                        <p:strVal val="visible"/>
                                      </p:to>
                                    </p:set>
                                    <p:animEffect transition="in" filter="fade">
                                      <p:cBhvr>
                                        <p:cTn id="77"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9" grpId="0" animBg="1"/>
      <p:bldP spid="21" grpId="0" animBg="1"/>
      <p:bldP spid="28" grpId="0" animBg="1"/>
      <p:bldP spid="29" grpId="0" animBg="1"/>
      <p:bldP spid="32" grpId="0" animBg="1"/>
      <p:bldP spid="33" grpId="0" animBg="1"/>
      <p:bldP spid="45" grpId="0" animBg="1"/>
      <p:bldP spid="4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Agrupar 17">
            <a:extLst>
              <a:ext uri="{FF2B5EF4-FFF2-40B4-BE49-F238E27FC236}">
                <a16:creationId xmlns:a16="http://schemas.microsoft.com/office/drawing/2014/main" id="{0ECA704F-2A24-B55E-2718-CDB6103D6EBF}"/>
              </a:ext>
            </a:extLst>
          </p:cNvPr>
          <p:cNvGrpSpPr/>
          <p:nvPr/>
        </p:nvGrpSpPr>
        <p:grpSpPr>
          <a:xfrm>
            <a:off x="1714500" y="416719"/>
            <a:ext cx="8620125" cy="4075907"/>
            <a:chOff x="2057400" y="576263"/>
            <a:chExt cx="10344150" cy="4891088"/>
          </a:xfrm>
        </p:grpSpPr>
        <p:grpSp>
          <p:nvGrpSpPr>
            <p:cNvPr id="4" name="Agrupar 3">
              <a:extLst>
                <a:ext uri="{FF2B5EF4-FFF2-40B4-BE49-F238E27FC236}">
                  <a16:creationId xmlns:a16="http://schemas.microsoft.com/office/drawing/2014/main" id="{392BD5AC-EBFB-B793-E5A0-27EA3D160517}"/>
                </a:ext>
              </a:extLst>
            </p:cNvPr>
            <p:cNvGrpSpPr/>
            <p:nvPr/>
          </p:nvGrpSpPr>
          <p:grpSpPr>
            <a:xfrm>
              <a:off x="5048250" y="576263"/>
              <a:ext cx="4533900" cy="1228725"/>
              <a:chOff x="5619750" y="333375"/>
              <a:chExt cx="4533900" cy="1228725"/>
            </a:xfrm>
          </p:grpSpPr>
          <p:sp>
            <p:nvSpPr>
              <p:cNvPr id="6" name="Retângulo: Cantos Arredondados 5">
                <a:extLst>
                  <a:ext uri="{FF2B5EF4-FFF2-40B4-BE49-F238E27FC236}">
                    <a16:creationId xmlns:a16="http://schemas.microsoft.com/office/drawing/2014/main" id="{5F7D8D55-F2BE-F755-DE3F-8E1A26CB92E7}"/>
                  </a:ext>
                </a:extLst>
              </p:cNvPr>
              <p:cNvSpPr/>
              <p:nvPr/>
            </p:nvSpPr>
            <p:spPr>
              <a:xfrm>
                <a:off x="5619750" y="762000"/>
                <a:ext cx="4533900" cy="800100"/>
              </a:xfrm>
              <a:prstGeom prst="roundRect">
                <a:avLst/>
              </a:prstGeom>
              <a:solidFill>
                <a:srgbClr val="8C0F60"/>
              </a:solidFill>
              <a:ln>
                <a:solidFill>
                  <a:srgbClr val="EFED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500" b="1" dirty="0"/>
                  <a:t>2. Há história de Mania?</a:t>
                </a:r>
              </a:p>
            </p:txBody>
          </p:sp>
          <p:sp>
            <p:nvSpPr>
              <p:cNvPr id="7" name="Elipse 6">
                <a:extLst>
                  <a:ext uri="{FF2B5EF4-FFF2-40B4-BE49-F238E27FC236}">
                    <a16:creationId xmlns:a16="http://schemas.microsoft.com/office/drawing/2014/main" id="{5C76C609-2F4B-FCB9-D24B-90A1767E161F}"/>
                  </a:ext>
                </a:extLst>
              </p:cNvPr>
              <p:cNvSpPr/>
              <p:nvPr/>
            </p:nvSpPr>
            <p:spPr>
              <a:xfrm>
                <a:off x="7511415" y="333375"/>
                <a:ext cx="750570" cy="533400"/>
              </a:xfrm>
              <a:prstGeom prst="ellipse">
                <a:avLst/>
              </a:prstGeom>
              <a:solidFill>
                <a:srgbClr val="8C0F60"/>
              </a:solidFill>
              <a:ln w="57150">
                <a:solidFill>
                  <a:srgbClr val="EFED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3000" b="1" dirty="0"/>
                  <a:t>2</a:t>
                </a:r>
              </a:p>
            </p:txBody>
          </p:sp>
        </p:grpSp>
        <p:sp>
          <p:nvSpPr>
            <p:cNvPr id="5" name="Retângulo: Cantos Arredondados 4">
              <a:extLst>
                <a:ext uri="{FF2B5EF4-FFF2-40B4-BE49-F238E27FC236}">
                  <a16:creationId xmlns:a16="http://schemas.microsoft.com/office/drawing/2014/main" id="{8D7B1C3C-E3EC-65BF-1F7E-FA4CE8730CA6}"/>
                </a:ext>
              </a:extLst>
            </p:cNvPr>
            <p:cNvSpPr/>
            <p:nvPr/>
          </p:nvSpPr>
          <p:spPr>
            <a:xfrm>
              <a:off x="2057400" y="1809750"/>
              <a:ext cx="10344150" cy="3657601"/>
            </a:xfrm>
            <a:prstGeom prst="roundRect">
              <a:avLst/>
            </a:prstGeom>
            <a:solidFill>
              <a:schemeClr val="bg1"/>
            </a:solidFill>
            <a:ln w="38100">
              <a:solidFill>
                <a:srgbClr val="8C0F60"/>
              </a:solidFill>
            </a:ln>
          </p:spPr>
          <p:style>
            <a:lnRef idx="2">
              <a:schemeClr val="accent3"/>
            </a:lnRef>
            <a:fillRef idx="1">
              <a:schemeClr val="lt1"/>
            </a:fillRef>
            <a:effectRef idx="0">
              <a:schemeClr val="accent3"/>
            </a:effectRef>
            <a:fontRef idx="minor">
              <a:schemeClr val="dk1"/>
            </a:fontRef>
          </p:style>
          <p:txBody>
            <a:bodyPr rtlCol="0" anchor="t"/>
            <a:lstStyle/>
            <a:p>
              <a:pPr algn="ctr"/>
              <a:r>
                <a:rPr lang="pt-BR" sz="1500" b="1" dirty="0"/>
                <a:t>Houve ocorrência simultânea destes sintomas, com duração mínima de 1 semana e intensidade </a:t>
              </a:r>
            </a:p>
            <a:p>
              <a:pPr algn="ctr"/>
              <a:r>
                <a:rPr lang="pt-BR" sz="1500" b="1" dirty="0"/>
                <a:t>suficiente para interferir significativamente com as atividades ocupacionais e sociais ou exigir hospitalização ou isolamento?</a:t>
              </a:r>
            </a:p>
            <a:p>
              <a:pPr algn="just"/>
              <a:r>
                <a:rPr lang="pt-BR" sz="1500" dirty="0"/>
                <a:t>– Elevação do humor ou irritabilidade.</a:t>
              </a:r>
            </a:p>
            <a:p>
              <a:pPr algn="just"/>
              <a:r>
                <a:rPr lang="pt-BR" sz="1500" dirty="0"/>
                <a:t>– Diminuição da necessidade de sono.</a:t>
              </a:r>
            </a:p>
            <a:p>
              <a:pPr algn="just"/>
              <a:r>
                <a:rPr lang="pt-BR" sz="1500" dirty="0"/>
                <a:t>– Aumento da atividade, sensação de aumento da energia, aumento da </a:t>
              </a:r>
            </a:p>
            <a:p>
              <a:pPr algn="just"/>
              <a:r>
                <a:rPr lang="pt-BR" sz="1500" dirty="0"/>
                <a:t>loquacidade ou fala rápida.</a:t>
              </a:r>
            </a:p>
            <a:p>
              <a:pPr algn="just"/>
              <a:r>
                <a:rPr lang="pt-BR" sz="1500" dirty="0"/>
                <a:t>– Comportamentos impulsivos ou imprudentes, como gastos excessivos, </a:t>
              </a:r>
            </a:p>
            <a:p>
              <a:pPr algn="just"/>
              <a:r>
                <a:rPr lang="pt-BR" sz="1500" dirty="0"/>
                <a:t>tomada de decisões importantes sem planejamento e indiscrições sexuais.</a:t>
              </a:r>
            </a:p>
            <a:p>
              <a:pPr algn="just"/>
              <a:r>
                <a:rPr lang="pt-BR" sz="1500" dirty="0"/>
                <a:t>– Perda de inibições sociais normais, com comportamentos impróprios.</a:t>
              </a:r>
            </a:p>
            <a:p>
              <a:pPr algn="just"/>
              <a:r>
                <a:rPr lang="pt-BR" sz="1500" dirty="0"/>
                <a:t>– Fácil distração.</a:t>
              </a:r>
            </a:p>
            <a:p>
              <a:pPr algn="just"/>
              <a:r>
                <a:rPr lang="pt-BR" sz="1500" dirty="0"/>
                <a:t>– Autoestima irrealisticamente inflada</a:t>
              </a:r>
            </a:p>
          </p:txBody>
        </p:sp>
      </p:grpSp>
      <p:sp>
        <p:nvSpPr>
          <p:cNvPr id="8" name="Espaço Reservado para Conteúdo 2">
            <a:extLst>
              <a:ext uri="{FF2B5EF4-FFF2-40B4-BE49-F238E27FC236}">
                <a16:creationId xmlns:a16="http://schemas.microsoft.com/office/drawing/2014/main" id="{BC6D0C2B-5725-20BA-E6DC-C8E0B1159487}"/>
              </a:ext>
            </a:extLst>
          </p:cNvPr>
          <p:cNvSpPr txBox="1">
            <a:spLocks/>
          </p:cNvSpPr>
          <p:nvPr/>
        </p:nvSpPr>
        <p:spPr>
          <a:xfrm>
            <a:off x="-68263" y="64540"/>
            <a:ext cx="12192000" cy="444501"/>
          </a:xfrm>
          <a:prstGeom prst="rect">
            <a:avLst/>
          </a:prstGeom>
        </p:spPr>
        <p:txBody>
          <a:bodyPr anchor="t">
            <a:normAutofit/>
          </a:bodyPr>
          <a:lstStyle>
            <a:lvl1pPr marL="460858" indent="-460858" algn="l" defTabSz="1097280" rtl="0" eaLnBrk="1" latinLnBrk="0" hangingPunct="1">
              <a:lnSpc>
                <a:spcPct val="94000"/>
              </a:lnSpc>
              <a:spcBef>
                <a:spcPts val="1200"/>
              </a:spcBef>
              <a:spcAft>
                <a:spcPts val="240"/>
              </a:spcAft>
              <a:buFont typeface="Franklin Gothic Book" panose="020B0503020102020204" pitchFamily="34" charset="0"/>
              <a:buChar char="■"/>
              <a:defRPr sz="2800" kern="1200" baseline="0">
                <a:solidFill>
                  <a:schemeClr val="tx2"/>
                </a:solidFill>
                <a:latin typeface="+mn-lt"/>
                <a:ea typeface="+mn-ea"/>
                <a:cs typeface="+mn-cs"/>
              </a:defRPr>
            </a:lvl1pPr>
            <a:lvl2pPr marL="1097280" indent="-460858" algn="l" defTabSz="1097280" rtl="0" eaLnBrk="1" latinLnBrk="0" hangingPunct="1">
              <a:lnSpc>
                <a:spcPct val="94000"/>
              </a:lnSpc>
              <a:spcBef>
                <a:spcPts val="600"/>
              </a:spcBef>
              <a:spcAft>
                <a:spcPts val="240"/>
              </a:spcAft>
              <a:buFont typeface="Franklin Gothic Book" panose="020B0503020102020204" pitchFamily="34" charset="0"/>
              <a:buChar char="–"/>
              <a:defRPr sz="2800" i="1" kern="1200" baseline="0">
                <a:solidFill>
                  <a:schemeClr val="tx2"/>
                </a:solidFill>
                <a:latin typeface="+mn-lt"/>
                <a:ea typeface="+mn-ea"/>
                <a:cs typeface="+mn-cs"/>
              </a:defRPr>
            </a:lvl2pPr>
            <a:lvl3pPr marL="1645920" indent="-460858" algn="l" defTabSz="1097280" rtl="0" eaLnBrk="1" latinLnBrk="0" hangingPunct="1">
              <a:lnSpc>
                <a:spcPct val="94000"/>
              </a:lnSpc>
              <a:spcBef>
                <a:spcPts val="600"/>
              </a:spcBef>
              <a:spcAft>
                <a:spcPts val="240"/>
              </a:spcAft>
              <a:buFont typeface="Franklin Gothic Book" panose="020B0503020102020204" pitchFamily="34" charset="0"/>
              <a:buChar char="■"/>
              <a:defRPr sz="2800" kern="1200" baseline="0">
                <a:solidFill>
                  <a:schemeClr val="tx2"/>
                </a:solidFill>
                <a:latin typeface="+mn-lt"/>
                <a:ea typeface="+mn-ea"/>
                <a:cs typeface="+mn-cs"/>
              </a:defRPr>
            </a:lvl3pPr>
            <a:lvl4pPr marL="2194560" indent="-460858" algn="l" defTabSz="1097280" rtl="0" eaLnBrk="1" latinLnBrk="0" hangingPunct="1">
              <a:lnSpc>
                <a:spcPct val="94000"/>
              </a:lnSpc>
              <a:spcBef>
                <a:spcPts val="600"/>
              </a:spcBef>
              <a:spcAft>
                <a:spcPts val="240"/>
              </a:spcAft>
              <a:buFont typeface="Franklin Gothic Book" panose="020B0503020102020204" pitchFamily="34" charset="0"/>
              <a:buChar char="–"/>
              <a:defRPr sz="2800" i="1" kern="1200" baseline="0">
                <a:solidFill>
                  <a:schemeClr val="tx2"/>
                </a:solidFill>
                <a:latin typeface="+mn-lt"/>
                <a:ea typeface="+mn-ea"/>
                <a:cs typeface="+mn-cs"/>
              </a:defRPr>
            </a:lvl4pPr>
            <a:lvl5pPr marL="2743200" indent="-460858" algn="l" defTabSz="1097280" rtl="0" eaLnBrk="1" latinLnBrk="0" hangingPunct="1">
              <a:lnSpc>
                <a:spcPct val="94000"/>
              </a:lnSpc>
              <a:spcBef>
                <a:spcPts val="600"/>
              </a:spcBef>
              <a:spcAft>
                <a:spcPts val="240"/>
              </a:spcAft>
              <a:buFont typeface="Franklin Gothic Book" panose="020B0503020102020204" pitchFamily="34" charset="0"/>
              <a:buChar char="■"/>
              <a:defRPr sz="2800" kern="1200" baseline="0">
                <a:solidFill>
                  <a:schemeClr val="tx2"/>
                </a:solidFill>
                <a:latin typeface="+mn-lt"/>
                <a:ea typeface="+mn-ea"/>
                <a:cs typeface="+mn-cs"/>
              </a:defRPr>
            </a:lvl5pPr>
            <a:lvl6pPr marL="3291840" indent="-460858" algn="l" defTabSz="1097280" rtl="0" eaLnBrk="1" latinLnBrk="0" hangingPunct="1">
              <a:lnSpc>
                <a:spcPct val="94000"/>
              </a:lnSpc>
              <a:spcBef>
                <a:spcPts val="600"/>
              </a:spcBef>
              <a:spcAft>
                <a:spcPts val="240"/>
              </a:spcAft>
              <a:buFont typeface="Franklin Gothic Book" panose="020B0503020102020204" pitchFamily="34" charset="0"/>
              <a:buChar char="–"/>
              <a:defRPr sz="1920" i="1" kern="1200" baseline="0">
                <a:solidFill>
                  <a:schemeClr val="tx2"/>
                </a:solidFill>
                <a:latin typeface="+mn-lt"/>
                <a:ea typeface="+mn-ea"/>
                <a:cs typeface="+mn-cs"/>
              </a:defRPr>
            </a:lvl6pPr>
            <a:lvl7pPr marL="3840480" indent="-460858" algn="l" defTabSz="1097280" rtl="0" eaLnBrk="1" latinLnBrk="0" hangingPunct="1">
              <a:lnSpc>
                <a:spcPct val="94000"/>
              </a:lnSpc>
              <a:spcBef>
                <a:spcPts val="600"/>
              </a:spcBef>
              <a:spcAft>
                <a:spcPts val="240"/>
              </a:spcAft>
              <a:buFont typeface="Franklin Gothic Book" panose="020B0503020102020204" pitchFamily="34" charset="0"/>
              <a:buChar char="■"/>
              <a:defRPr sz="1680" kern="1200" baseline="0">
                <a:solidFill>
                  <a:schemeClr val="tx2"/>
                </a:solidFill>
                <a:latin typeface="+mn-lt"/>
                <a:ea typeface="+mn-ea"/>
                <a:cs typeface="+mn-cs"/>
              </a:defRPr>
            </a:lvl7pPr>
            <a:lvl8pPr marL="4389120" indent="-460858" algn="l" defTabSz="1097280" rtl="0" eaLnBrk="1" latinLnBrk="0" hangingPunct="1">
              <a:lnSpc>
                <a:spcPct val="94000"/>
              </a:lnSpc>
              <a:spcBef>
                <a:spcPts val="600"/>
              </a:spcBef>
              <a:spcAft>
                <a:spcPts val="240"/>
              </a:spcAft>
              <a:buFont typeface="Franklin Gothic Book" panose="020B0503020102020204" pitchFamily="34" charset="0"/>
              <a:buChar char="–"/>
              <a:defRPr sz="1680" i="1" kern="1200" baseline="0">
                <a:solidFill>
                  <a:schemeClr val="tx2"/>
                </a:solidFill>
                <a:latin typeface="+mn-lt"/>
                <a:ea typeface="+mn-ea"/>
                <a:cs typeface="+mn-cs"/>
              </a:defRPr>
            </a:lvl8pPr>
            <a:lvl9pPr marL="4937760" indent="-460858" algn="l" defTabSz="1097280" rtl="0" eaLnBrk="1" latinLnBrk="0" hangingPunct="1">
              <a:lnSpc>
                <a:spcPct val="94000"/>
              </a:lnSpc>
              <a:spcBef>
                <a:spcPts val="600"/>
              </a:spcBef>
              <a:spcAft>
                <a:spcPts val="240"/>
              </a:spcAft>
              <a:buFont typeface="Franklin Gothic Book" panose="020B0503020102020204" pitchFamily="34" charset="0"/>
              <a:buChar char="■"/>
              <a:defRPr sz="1680" kern="1200" baseline="0">
                <a:solidFill>
                  <a:schemeClr val="tx2"/>
                </a:solidFill>
                <a:latin typeface="+mn-lt"/>
                <a:ea typeface="+mn-ea"/>
                <a:cs typeface="+mn-cs"/>
              </a:defRPr>
            </a:lvl9pPr>
          </a:lstStyle>
          <a:p>
            <a:pPr marL="0" indent="0" algn="ctr">
              <a:buNone/>
            </a:pPr>
            <a:r>
              <a:rPr lang="pt-BR" sz="2333" b="1" dirty="0">
                <a:solidFill>
                  <a:schemeClr val="tx1"/>
                </a:solidFill>
              </a:rPr>
              <a:t>2. Descarte História de Mania.</a:t>
            </a:r>
          </a:p>
        </p:txBody>
      </p:sp>
      <p:sp>
        <p:nvSpPr>
          <p:cNvPr id="9" name="Losango 8">
            <a:extLst>
              <a:ext uri="{FF2B5EF4-FFF2-40B4-BE49-F238E27FC236}">
                <a16:creationId xmlns:a16="http://schemas.microsoft.com/office/drawing/2014/main" id="{55F85DA0-4948-77D9-4155-24D3CD96CA6C}"/>
              </a:ext>
            </a:extLst>
          </p:cNvPr>
          <p:cNvSpPr/>
          <p:nvPr/>
        </p:nvSpPr>
        <p:spPr>
          <a:xfrm>
            <a:off x="3643313" y="5028654"/>
            <a:ext cx="1127125" cy="805657"/>
          </a:xfrm>
          <a:prstGeom prst="diamond">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500" b="1" dirty="0"/>
              <a:t>NÃO</a:t>
            </a:r>
          </a:p>
        </p:txBody>
      </p:sp>
      <p:sp>
        <p:nvSpPr>
          <p:cNvPr id="45" name="Losango 44">
            <a:extLst>
              <a:ext uri="{FF2B5EF4-FFF2-40B4-BE49-F238E27FC236}">
                <a16:creationId xmlns:a16="http://schemas.microsoft.com/office/drawing/2014/main" id="{B8542703-9C4C-5EBC-DBED-97E7D8088316}"/>
              </a:ext>
            </a:extLst>
          </p:cNvPr>
          <p:cNvSpPr/>
          <p:nvPr/>
        </p:nvSpPr>
        <p:spPr>
          <a:xfrm>
            <a:off x="7421563" y="5028654"/>
            <a:ext cx="1127125" cy="805657"/>
          </a:xfrm>
          <a:prstGeom prst="diamond">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500" b="1" dirty="0"/>
              <a:t>SIM</a:t>
            </a:r>
          </a:p>
        </p:txBody>
      </p:sp>
      <p:cxnSp>
        <p:nvCxnSpPr>
          <p:cNvPr id="47" name="Conector: Angulado 46">
            <a:extLst>
              <a:ext uri="{FF2B5EF4-FFF2-40B4-BE49-F238E27FC236}">
                <a16:creationId xmlns:a16="http://schemas.microsoft.com/office/drawing/2014/main" id="{189BACDE-C12C-EB87-746D-79A388B8F8B7}"/>
              </a:ext>
            </a:extLst>
          </p:cNvPr>
          <p:cNvCxnSpPr>
            <a:cxnSpLocks/>
            <a:stCxn id="5" idx="2"/>
            <a:endCxn id="45" idx="0"/>
          </p:cNvCxnSpPr>
          <p:nvPr/>
        </p:nvCxnSpPr>
        <p:spPr>
          <a:xfrm rot="16200000" flipH="1">
            <a:off x="6736829" y="3780359"/>
            <a:ext cx="536028" cy="1960563"/>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48" name="Retângulo: Cantos Arredondados 47">
            <a:extLst>
              <a:ext uri="{FF2B5EF4-FFF2-40B4-BE49-F238E27FC236}">
                <a16:creationId xmlns:a16="http://schemas.microsoft.com/office/drawing/2014/main" id="{C71C8B32-AC6E-3622-007D-81B8A9DCC5A5}"/>
              </a:ext>
            </a:extLst>
          </p:cNvPr>
          <p:cNvSpPr/>
          <p:nvPr/>
        </p:nvSpPr>
        <p:spPr>
          <a:xfrm>
            <a:off x="9145983" y="4919466"/>
            <a:ext cx="2299892" cy="1017488"/>
          </a:xfrm>
          <a:prstGeom prst="roundRect">
            <a:avLst/>
          </a:prstGeom>
          <a:solidFill>
            <a:schemeClr val="bg1"/>
          </a:solidFill>
          <a:ln w="38100">
            <a:solidFill>
              <a:srgbClr val="8C0F60"/>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pt-BR" sz="1500" b="1" dirty="0">
                <a:solidFill>
                  <a:schemeClr val="tx1"/>
                </a:solidFill>
              </a:rPr>
              <a:t>Provável </a:t>
            </a:r>
            <a:r>
              <a:rPr lang="pt-BR" sz="1500" b="1" dirty="0">
                <a:solidFill>
                  <a:srgbClr val="FF0000"/>
                </a:solidFill>
              </a:rPr>
              <a:t>EPISÓDIO </a:t>
            </a:r>
          </a:p>
          <a:p>
            <a:pPr algn="ctr"/>
            <a:r>
              <a:rPr lang="pt-BR" sz="1500" b="1" dirty="0">
                <a:solidFill>
                  <a:srgbClr val="FF0000"/>
                </a:solidFill>
              </a:rPr>
              <a:t>DEPRESSIVO NO </a:t>
            </a:r>
          </a:p>
          <a:p>
            <a:pPr algn="ctr"/>
            <a:r>
              <a:rPr lang="pt-BR" sz="1500" b="1" dirty="0">
                <a:solidFill>
                  <a:srgbClr val="FF0000"/>
                </a:solidFill>
              </a:rPr>
              <a:t>TRANSTORNO </a:t>
            </a:r>
          </a:p>
          <a:p>
            <a:pPr algn="ctr"/>
            <a:r>
              <a:rPr lang="pt-BR" sz="1500" b="1" dirty="0">
                <a:solidFill>
                  <a:srgbClr val="FF0000"/>
                </a:solidFill>
              </a:rPr>
              <a:t>BIPOLAR</a:t>
            </a:r>
          </a:p>
        </p:txBody>
      </p:sp>
      <p:cxnSp>
        <p:nvCxnSpPr>
          <p:cNvPr id="17" name="Conector: Angulado 16">
            <a:extLst>
              <a:ext uri="{FF2B5EF4-FFF2-40B4-BE49-F238E27FC236}">
                <a16:creationId xmlns:a16="http://schemas.microsoft.com/office/drawing/2014/main" id="{1FD2E595-20FC-DB29-8408-825F8AC53292}"/>
              </a:ext>
            </a:extLst>
          </p:cNvPr>
          <p:cNvCxnSpPr>
            <a:cxnSpLocks/>
            <a:stCxn id="5" idx="2"/>
            <a:endCxn id="9" idx="0"/>
          </p:cNvCxnSpPr>
          <p:nvPr/>
        </p:nvCxnSpPr>
        <p:spPr>
          <a:xfrm rot="5400000">
            <a:off x="4847705" y="3851797"/>
            <a:ext cx="536028" cy="1817687"/>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35" name="Conector: Angulado 34">
            <a:extLst>
              <a:ext uri="{FF2B5EF4-FFF2-40B4-BE49-F238E27FC236}">
                <a16:creationId xmlns:a16="http://schemas.microsoft.com/office/drawing/2014/main" id="{53EB7F5F-D181-93B3-70AB-E724A933752E}"/>
              </a:ext>
            </a:extLst>
          </p:cNvPr>
          <p:cNvCxnSpPr>
            <a:cxnSpLocks/>
            <a:stCxn id="45" idx="3"/>
            <a:endCxn id="48" idx="1"/>
          </p:cNvCxnSpPr>
          <p:nvPr/>
        </p:nvCxnSpPr>
        <p:spPr>
          <a:xfrm flipV="1">
            <a:off x="8548688" y="5428210"/>
            <a:ext cx="597296" cy="3273"/>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38" name="Conector: Angulado 37">
            <a:extLst>
              <a:ext uri="{FF2B5EF4-FFF2-40B4-BE49-F238E27FC236}">
                <a16:creationId xmlns:a16="http://schemas.microsoft.com/office/drawing/2014/main" id="{2F5491F7-B1F3-BBE2-FC32-3B639DB4AE88}"/>
              </a:ext>
            </a:extLst>
          </p:cNvPr>
          <p:cNvCxnSpPr>
            <a:cxnSpLocks/>
            <a:stCxn id="9" idx="1"/>
            <a:endCxn id="41" idx="3"/>
          </p:cNvCxnSpPr>
          <p:nvPr/>
        </p:nvCxnSpPr>
        <p:spPr>
          <a:xfrm rot="10800000" flipV="1">
            <a:off x="3046017" y="5431483"/>
            <a:ext cx="597297" cy="1078"/>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41" name="Retângulo: Cantos Arredondados 40">
            <a:extLst>
              <a:ext uri="{FF2B5EF4-FFF2-40B4-BE49-F238E27FC236}">
                <a16:creationId xmlns:a16="http://schemas.microsoft.com/office/drawing/2014/main" id="{292A359F-9D9B-5FDA-E7CD-9F593C234659}"/>
              </a:ext>
            </a:extLst>
          </p:cNvPr>
          <p:cNvSpPr/>
          <p:nvPr/>
        </p:nvSpPr>
        <p:spPr>
          <a:xfrm>
            <a:off x="746125" y="5030811"/>
            <a:ext cx="2299892" cy="803500"/>
          </a:xfrm>
          <a:prstGeom prst="roundRect">
            <a:avLst/>
          </a:prstGeom>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pt-BR" sz="1500" b="1" dirty="0">
                <a:solidFill>
                  <a:schemeClr val="bg1"/>
                </a:solidFill>
              </a:rPr>
              <a:t>3. Descarte reações normais a uma grande perda recente.</a:t>
            </a:r>
          </a:p>
          <a:p>
            <a:pPr algn="ctr"/>
            <a:endParaRPr lang="pt-BR" sz="1500" b="1" dirty="0">
              <a:solidFill>
                <a:schemeClr val="bg1"/>
              </a:solidFill>
            </a:endParaRPr>
          </a:p>
        </p:txBody>
      </p:sp>
    </p:spTree>
    <p:extLst>
      <p:ext uri="{BB962C8B-B14F-4D97-AF65-F5344CB8AC3E}">
        <p14:creationId xmlns:p14="http://schemas.microsoft.com/office/powerpoint/2010/main" val="3905630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par>
                                <p:cTn id="16" presetID="10" presetClass="entr" presetSubtype="0" fill="hold" nodeType="with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par>
                                <p:cTn id="32" presetID="10" presetClass="entr" presetSubtype="0" fill="hold"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5" grpId="0" animBg="1"/>
      <p:bldP spid="48" grpId="0" animBg="1"/>
      <p:bldP spid="4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Agrupar 3">
            <a:extLst>
              <a:ext uri="{FF2B5EF4-FFF2-40B4-BE49-F238E27FC236}">
                <a16:creationId xmlns:a16="http://schemas.microsoft.com/office/drawing/2014/main" id="{392BD5AC-EBFB-B793-E5A0-27EA3D160517}"/>
              </a:ext>
            </a:extLst>
          </p:cNvPr>
          <p:cNvGrpSpPr/>
          <p:nvPr/>
        </p:nvGrpSpPr>
        <p:grpSpPr>
          <a:xfrm>
            <a:off x="4781975" y="675514"/>
            <a:ext cx="3778250" cy="1023938"/>
            <a:chOff x="5619750" y="333375"/>
            <a:chExt cx="4533900" cy="1228725"/>
          </a:xfrm>
        </p:grpSpPr>
        <p:sp>
          <p:nvSpPr>
            <p:cNvPr id="6" name="Retângulo: Cantos Arredondados 5">
              <a:extLst>
                <a:ext uri="{FF2B5EF4-FFF2-40B4-BE49-F238E27FC236}">
                  <a16:creationId xmlns:a16="http://schemas.microsoft.com/office/drawing/2014/main" id="{5F7D8D55-F2BE-F755-DE3F-8E1A26CB92E7}"/>
                </a:ext>
              </a:extLst>
            </p:cNvPr>
            <p:cNvSpPr/>
            <p:nvPr/>
          </p:nvSpPr>
          <p:spPr>
            <a:xfrm>
              <a:off x="5619750" y="762000"/>
              <a:ext cx="4533900" cy="800100"/>
            </a:xfrm>
            <a:prstGeom prst="roundRect">
              <a:avLst/>
            </a:prstGeom>
            <a:solidFill>
              <a:srgbClr val="8C0F60"/>
            </a:solidFill>
            <a:ln>
              <a:solidFill>
                <a:srgbClr val="EFED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500" b="1" dirty="0"/>
                <a:t>3. Houve uma grande perda (por exemplo, luto) nos últimos 6 meses? </a:t>
              </a:r>
            </a:p>
          </p:txBody>
        </p:sp>
        <p:sp>
          <p:nvSpPr>
            <p:cNvPr id="7" name="Elipse 6">
              <a:extLst>
                <a:ext uri="{FF2B5EF4-FFF2-40B4-BE49-F238E27FC236}">
                  <a16:creationId xmlns:a16="http://schemas.microsoft.com/office/drawing/2014/main" id="{5C76C609-2F4B-FCB9-D24B-90A1767E161F}"/>
                </a:ext>
              </a:extLst>
            </p:cNvPr>
            <p:cNvSpPr/>
            <p:nvPr/>
          </p:nvSpPr>
          <p:spPr>
            <a:xfrm>
              <a:off x="7511415" y="333375"/>
              <a:ext cx="750570" cy="533400"/>
            </a:xfrm>
            <a:prstGeom prst="ellipse">
              <a:avLst/>
            </a:prstGeom>
            <a:solidFill>
              <a:srgbClr val="8C0F60"/>
            </a:solidFill>
            <a:ln w="57150">
              <a:solidFill>
                <a:srgbClr val="EFED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3000" b="1" dirty="0"/>
                <a:t>2</a:t>
              </a:r>
            </a:p>
          </p:txBody>
        </p:sp>
      </p:grpSp>
      <p:sp>
        <p:nvSpPr>
          <p:cNvPr id="8" name="Espaço Reservado para Conteúdo 2">
            <a:extLst>
              <a:ext uri="{FF2B5EF4-FFF2-40B4-BE49-F238E27FC236}">
                <a16:creationId xmlns:a16="http://schemas.microsoft.com/office/drawing/2014/main" id="{BC6D0C2B-5725-20BA-E6DC-C8E0B1159487}"/>
              </a:ext>
            </a:extLst>
          </p:cNvPr>
          <p:cNvSpPr txBox="1">
            <a:spLocks/>
          </p:cNvSpPr>
          <p:nvPr/>
        </p:nvSpPr>
        <p:spPr>
          <a:xfrm>
            <a:off x="-68263" y="64540"/>
            <a:ext cx="12192000" cy="444501"/>
          </a:xfrm>
          <a:prstGeom prst="rect">
            <a:avLst/>
          </a:prstGeom>
        </p:spPr>
        <p:txBody>
          <a:bodyPr anchor="t">
            <a:normAutofit lnSpcReduction="10000"/>
          </a:bodyPr>
          <a:lstStyle>
            <a:lvl1pPr marL="460858" indent="-460858" algn="l" defTabSz="1097280" rtl="0" eaLnBrk="1" latinLnBrk="0" hangingPunct="1">
              <a:lnSpc>
                <a:spcPct val="94000"/>
              </a:lnSpc>
              <a:spcBef>
                <a:spcPts val="1200"/>
              </a:spcBef>
              <a:spcAft>
                <a:spcPts val="240"/>
              </a:spcAft>
              <a:buFont typeface="Franklin Gothic Book" panose="020B0503020102020204" pitchFamily="34" charset="0"/>
              <a:buChar char="■"/>
              <a:defRPr sz="2800" kern="1200" baseline="0">
                <a:solidFill>
                  <a:schemeClr val="tx2"/>
                </a:solidFill>
                <a:latin typeface="+mn-lt"/>
                <a:ea typeface="+mn-ea"/>
                <a:cs typeface="+mn-cs"/>
              </a:defRPr>
            </a:lvl1pPr>
            <a:lvl2pPr marL="1097280" indent="-460858" algn="l" defTabSz="1097280" rtl="0" eaLnBrk="1" latinLnBrk="0" hangingPunct="1">
              <a:lnSpc>
                <a:spcPct val="94000"/>
              </a:lnSpc>
              <a:spcBef>
                <a:spcPts val="600"/>
              </a:spcBef>
              <a:spcAft>
                <a:spcPts val="240"/>
              </a:spcAft>
              <a:buFont typeface="Franklin Gothic Book" panose="020B0503020102020204" pitchFamily="34" charset="0"/>
              <a:buChar char="–"/>
              <a:defRPr sz="2800" i="1" kern="1200" baseline="0">
                <a:solidFill>
                  <a:schemeClr val="tx2"/>
                </a:solidFill>
                <a:latin typeface="+mn-lt"/>
                <a:ea typeface="+mn-ea"/>
                <a:cs typeface="+mn-cs"/>
              </a:defRPr>
            </a:lvl2pPr>
            <a:lvl3pPr marL="1645920" indent="-460858" algn="l" defTabSz="1097280" rtl="0" eaLnBrk="1" latinLnBrk="0" hangingPunct="1">
              <a:lnSpc>
                <a:spcPct val="94000"/>
              </a:lnSpc>
              <a:spcBef>
                <a:spcPts val="600"/>
              </a:spcBef>
              <a:spcAft>
                <a:spcPts val="240"/>
              </a:spcAft>
              <a:buFont typeface="Franklin Gothic Book" panose="020B0503020102020204" pitchFamily="34" charset="0"/>
              <a:buChar char="■"/>
              <a:defRPr sz="2800" kern="1200" baseline="0">
                <a:solidFill>
                  <a:schemeClr val="tx2"/>
                </a:solidFill>
                <a:latin typeface="+mn-lt"/>
                <a:ea typeface="+mn-ea"/>
                <a:cs typeface="+mn-cs"/>
              </a:defRPr>
            </a:lvl3pPr>
            <a:lvl4pPr marL="2194560" indent="-460858" algn="l" defTabSz="1097280" rtl="0" eaLnBrk="1" latinLnBrk="0" hangingPunct="1">
              <a:lnSpc>
                <a:spcPct val="94000"/>
              </a:lnSpc>
              <a:spcBef>
                <a:spcPts val="600"/>
              </a:spcBef>
              <a:spcAft>
                <a:spcPts val="240"/>
              </a:spcAft>
              <a:buFont typeface="Franklin Gothic Book" panose="020B0503020102020204" pitchFamily="34" charset="0"/>
              <a:buChar char="–"/>
              <a:defRPr sz="2800" i="1" kern="1200" baseline="0">
                <a:solidFill>
                  <a:schemeClr val="tx2"/>
                </a:solidFill>
                <a:latin typeface="+mn-lt"/>
                <a:ea typeface="+mn-ea"/>
                <a:cs typeface="+mn-cs"/>
              </a:defRPr>
            </a:lvl4pPr>
            <a:lvl5pPr marL="2743200" indent="-460858" algn="l" defTabSz="1097280" rtl="0" eaLnBrk="1" latinLnBrk="0" hangingPunct="1">
              <a:lnSpc>
                <a:spcPct val="94000"/>
              </a:lnSpc>
              <a:spcBef>
                <a:spcPts val="600"/>
              </a:spcBef>
              <a:spcAft>
                <a:spcPts val="240"/>
              </a:spcAft>
              <a:buFont typeface="Franklin Gothic Book" panose="020B0503020102020204" pitchFamily="34" charset="0"/>
              <a:buChar char="■"/>
              <a:defRPr sz="2800" kern="1200" baseline="0">
                <a:solidFill>
                  <a:schemeClr val="tx2"/>
                </a:solidFill>
                <a:latin typeface="+mn-lt"/>
                <a:ea typeface="+mn-ea"/>
                <a:cs typeface="+mn-cs"/>
              </a:defRPr>
            </a:lvl5pPr>
            <a:lvl6pPr marL="3291840" indent="-460858" algn="l" defTabSz="1097280" rtl="0" eaLnBrk="1" latinLnBrk="0" hangingPunct="1">
              <a:lnSpc>
                <a:spcPct val="94000"/>
              </a:lnSpc>
              <a:spcBef>
                <a:spcPts val="600"/>
              </a:spcBef>
              <a:spcAft>
                <a:spcPts val="240"/>
              </a:spcAft>
              <a:buFont typeface="Franklin Gothic Book" panose="020B0503020102020204" pitchFamily="34" charset="0"/>
              <a:buChar char="–"/>
              <a:defRPr sz="1920" i="1" kern="1200" baseline="0">
                <a:solidFill>
                  <a:schemeClr val="tx2"/>
                </a:solidFill>
                <a:latin typeface="+mn-lt"/>
                <a:ea typeface="+mn-ea"/>
                <a:cs typeface="+mn-cs"/>
              </a:defRPr>
            </a:lvl6pPr>
            <a:lvl7pPr marL="3840480" indent="-460858" algn="l" defTabSz="1097280" rtl="0" eaLnBrk="1" latinLnBrk="0" hangingPunct="1">
              <a:lnSpc>
                <a:spcPct val="94000"/>
              </a:lnSpc>
              <a:spcBef>
                <a:spcPts val="600"/>
              </a:spcBef>
              <a:spcAft>
                <a:spcPts val="240"/>
              </a:spcAft>
              <a:buFont typeface="Franklin Gothic Book" panose="020B0503020102020204" pitchFamily="34" charset="0"/>
              <a:buChar char="■"/>
              <a:defRPr sz="1680" kern="1200" baseline="0">
                <a:solidFill>
                  <a:schemeClr val="tx2"/>
                </a:solidFill>
                <a:latin typeface="+mn-lt"/>
                <a:ea typeface="+mn-ea"/>
                <a:cs typeface="+mn-cs"/>
              </a:defRPr>
            </a:lvl7pPr>
            <a:lvl8pPr marL="4389120" indent="-460858" algn="l" defTabSz="1097280" rtl="0" eaLnBrk="1" latinLnBrk="0" hangingPunct="1">
              <a:lnSpc>
                <a:spcPct val="94000"/>
              </a:lnSpc>
              <a:spcBef>
                <a:spcPts val="600"/>
              </a:spcBef>
              <a:spcAft>
                <a:spcPts val="240"/>
              </a:spcAft>
              <a:buFont typeface="Franklin Gothic Book" panose="020B0503020102020204" pitchFamily="34" charset="0"/>
              <a:buChar char="–"/>
              <a:defRPr sz="1680" i="1" kern="1200" baseline="0">
                <a:solidFill>
                  <a:schemeClr val="tx2"/>
                </a:solidFill>
                <a:latin typeface="+mn-lt"/>
                <a:ea typeface="+mn-ea"/>
                <a:cs typeface="+mn-cs"/>
              </a:defRPr>
            </a:lvl8pPr>
            <a:lvl9pPr marL="4937760" indent="-460858" algn="l" defTabSz="1097280" rtl="0" eaLnBrk="1" latinLnBrk="0" hangingPunct="1">
              <a:lnSpc>
                <a:spcPct val="94000"/>
              </a:lnSpc>
              <a:spcBef>
                <a:spcPts val="600"/>
              </a:spcBef>
              <a:spcAft>
                <a:spcPts val="240"/>
              </a:spcAft>
              <a:buFont typeface="Franklin Gothic Book" panose="020B0503020102020204" pitchFamily="34" charset="0"/>
              <a:buChar char="■"/>
              <a:defRPr sz="1680" kern="1200" baseline="0">
                <a:solidFill>
                  <a:schemeClr val="tx2"/>
                </a:solidFill>
                <a:latin typeface="+mn-lt"/>
                <a:ea typeface="+mn-ea"/>
                <a:cs typeface="+mn-cs"/>
              </a:defRPr>
            </a:lvl9pPr>
          </a:lstStyle>
          <a:p>
            <a:pPr marL="0" indent="0" algn="ctr">
              <a:buNone/>
            </a:pPr>
            <a:r>
              <a:rPr lang="pt-BR" sz="2333" b="1" dirty="0">
                <a:solidFill>
                  <a:schemeClr val="tx1"/>
                </a:solidFill>
              </a:rPr>
              <a:t>3. Descarte reações normais a uma grande perda recente.</a:t>
            </a:r>
          </a:p>
          <a:p>
            <a:pPr marL="0" indent="0" algn="ctr">
              <a:buNone/>
            </a:pPr>
            <a:endParaRPr lang="pt-BR" sz="2333" b="1" dirty="0">
              <a:solidFill>
                <a:schemeClr val="tx1"/>
              </a:solidFill>
            </a:endParaRPr>
          </a:p>
        </p:txBody>
      </p:sp>
      <p:sp>
        <p:nvSpPr>
          <p:cNvPr id="9" name="Losango 8">
            <a:extLst>
              <a:ext uri="{FF2B5EF4-FFF2-40B4-BE49-F238E27FC236}">
                <a16:creationId xmlns:a16="http://schemas.microsoft.com/office/drawing/2014/main" id="{55F85DA0-4948-77D9-4155-24D3CD96CA6C}"/>
              </a:ext>
            </a:extLst>
          </p:cNvPr>
          <p:cNvSpPr/>
          <p:nvPr/>
        </p:nvSpPr>
        <p:spPr>
          <a:xfrm>
            <a:off x="4304678" y="2239448"/>
            <a:ext cx="1127125" cy="805657"/>
          </a:xfrm>
          <a:prstGeom prst="diamond">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500" b="1" dirty="0"/>
              <a:t>SIM</a:t>
            </a:r>
          </a:p>
        </p:txBody>
      </p:sp>
      <p:cxnSp>
        <p:nvCxnSpPr>
          <p:cNvPr id="47" name="Conector: Angulado 46">
            <a:extLst>
              <a:ext uri="{FF2B5EF4-FFF2-40B4-BE49-F238E27FC236}">
                <a16:creationId xmlns:a16="http://schemas.microsoft.com/office/drawing/2014/main" id="{189BACDE-C12C-EB87-746D-79A388B8F8B7}"/>
              </a:ext>
            </a:extLst>
          </p:cNvPr>
          <p:cNvCxnSpPr>
            <a:cxnSpLocks/>
            <a:stCxn id="6" idx="2"/>
            <a:endCxn id="22" idx="0"/>
          </p:cNvCxnSpPr>
          <p:nvPr/>
        </p:nvCxnSpPr>
        <p:spPr>
          <a:xfrm rot="16200000" flipH="1">
            <a:off x="7390642" y="979910"/>
            <a:ext cx="539997" cy="1979080"/>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17" name="Conector: Angulado 16">
            <a:extLst>
              <a:ext uri="{FF2B5EF4-FFF2-40B4-BE49-F238E27FC236}">
                <a16:creationId xmlns:a16="http://schemas.microsoft.com/office/drawing/2014/main" id="{1FD2E595-20FC-DB29-8408-825F8AC53292}"/>
              </a:ext>
            </a:extLst>
          </p:cNvPr>
          <p:cNvCxnSpPr>
            <a:cxnSpLocks/>
            <a:endCxn id="9" idx="0"/>
          </p:cNvCxnSpPr>
          <p:nvPr/>
        </p:nvCxnSpPr>
        <p:spPr>
          <a:xfrm rot="5400000">
            <a:off x="5509070" y="1062591"/>
            <a:ext cx="536028" cy="1817687"/>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38" name="Conector: Angulado 37">
            <a:extLst>
              <a:ext uri="{FF2B5EF4-FFF2-40B4-BE49-F238E27FC236}">
                <a16:creationId xmlns:a16="http://schemas.microsoft.com/office/drawing/2014/main" id="{2F5491F7-B1F3-BBE2-FC32-3B639DB4AE88}"/>
              </a:ext>
            </a:extLst>
          </p:cNvPr>
          <p:cNvCxnSpPr>
            <a:cxnSpLocks/>
            <a:stCxn id="9" idx="1"/>
            <a:endCxn id="3" idx="3"/>
          </p:cNvCxnSpPr>
          <p:nvPr/>
        </p:nvCxnSpPr>
        <p:spPr>
          <a:xfrm rot="10800000">
            <a:off x="3492655" y="2155562"/>
            <a:ext cx="812023" cy="486716"/>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 name="Retângulo: Cantos Arredondados 2">
            <a:extLst>
              <a:ext uri="{FF2B5EF4-FFF2-40B4-BE49-F238E27FC236}">
                <a16:creationId xmlns:a16="http://schemas.microsoft.com/office/drawing/2014/main" id="{0371DB7F-DE78-7361-1DC8-2467A3A7C0F2}"/>
              </a:ext>
            </a:extLst>
          </p:cNvPr>
          <p:cNvSpPr/>
          <p:nvPr/>
        </p:nvSpPr>
        <p:spPr>
          <a:xfrm>
            <a:off x="1000280" y="1163373"/>
            <a:ext cx="2492375" cy="1984375"/>
          </a:xfrm>
          <a:prstGeom prst="roundRect">
            <a:avLst/>
          </a:prstGeom>
          <a:solidFill>
            <a:schemeClr val="bg1"/>
          </a:solidFill>
          <a:ln w="38100">
            <a:solidFill>
              <a:srgbClr val="8C0F60"/>
            </a:solidFill>
          </a:ln>
        </p:spPr>
        <p:style>
          <a:lnRef idx="2">
            <a:schemeClr val="accent3"/>
          </a:lnRef>
          <a:fillRef idx="1">
            <a:schemeClr val="lt1"/>
          </a:fillRef>
          <a:effectRef idx="0">
            <a:schemeClr val="accent3"/>
          </a:effectRef>
          <a:fontRef idx="minor">
            <a:schemeClr val="dk1"/>
          </a:fontRef>
        </p:style>
        <p:txBody>
          <a:bodyPr rtlCol="0" anchor="t"/>
          <a:lstStyle/>
          <a:p>
            <a:pPr algn="ctr"/>
            <a:r>
              <a:rPr lang="pt-BR" sz="1500" b="1" dirty="0"/>
              <a:t>Existe algum desses sintomas?</a:t>
            </a:r>
          </a:p>
          <a:p>
            <a:pPr algn="just"/>
            <a:r>
              <a:rPr lang="pt-BR" sz="1500" dirty="0"/>
              <a:t>(Ideação suicida), (Crenças de inutilidade), (Sintomas psicóticos), (Lentidão maior que o normal ao falar ou se movimentar)</a:t>
            </a:r>
          </a:p>
        </p:txBody>
      </p:sp>
      <p:sp>
        <p:nvSpPr>
          <p:cNvPr id="11" name="Losango 10">
            <a:extLst>
              <a:ext uri="{FF2B5EF4-FFF2-40B4-BE49-F238E27FC236}">
                <a16:creationId xmlns:a16="http://schemas.microsoft.com/office/drawing/2014/main" id="{83943FB3-9E95-76F5-2444-9B7778B4A6C5}"/>
              </a:ext>
            </a:extLst>
          </p:cNvPr>
          <p:cNvSpPr/>
          <p:nvPr/>
        </p:nvSpPr>
        <p:spPr>
          <a:xfrm>
            <a:off x="2789213" y="3525473"/>
            <a:ext cx="951903" cy="664942"/>
          </a:xfrm>
          <a:prstGeom prst="diamond">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333" b="1" dirty="0"/>
              <a:t>SIM</a:t>
            </a:r>
          </a:p>
        </p:txBody>
      </p:sp>
      <p:cxnSp>
        <p:nvCxnSpPr>
          <p:cNvPr id="12" name="Conector: Angulado 11">
            <a:extLst>
              <a:ext uri="{FF2B5EF4-FFF2-40B4-BE49-F238E27FC236}">
                <a16:creationId xmlns:a16="http://schemas.microsoft.com/office/drawing/2014/main" id="{BEBC52A8-4F9B-5AC9-9E41-03D14EEAF59E}"/>
              </a:ext>
            </a:extLst>
          </p:cNvPr>
          <p:cNvCxnSpPr>
            <a:cxnSpLocks/>
            <a:stCxn id="3" idx="2"/>
            <a:endCxn id="11" idx="0"/>
          </p:cNvCxnSpPr>
          <p:nvPr/>
        </p:nvCxnSpPr>
        <p:spPr>
          <a:xfrm rot="16200000" flipH="1">
            <a:off x="2566953" y="2827262"/>
            <a:ext cx="377725" cy="1018697"/>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20" name="Retângulo: Cantos Arredondados 19">
            <a:extLst>
              <a:ext uri="{FF2B5EF4-FFF2-40B4-BE49-F238E27FC236}">
                <a16:creationId xmlns:a16="http://schemas.microsoft.com/office/drawing/2014/main" id="{F8507C8F-4BDF-9014-052B-1ED412C2873A}"/>
              </a:ext>
            </a:extLst>
          </p:cNvPr>
          <p:cNvSpPr/>
          <p:nvPr/>
        </p:nvSpPr>
        <p:spPr>
          <a:xfrm>
            <a:off x="3741115" y="3614586"/>
            <a:ext cx="1937947" cy="486717"/>
          </a:xfrm>
          <a:prstGeom prst="roundRect">
            <a:avLst/>
          </a:prstGeom>
          <a:solidFill>
            <a:srgbClr val="8C0F60"/>
          </a:solidFill>
          <a:ln w="38100">
            <a:solidFill>
              <a:schemeClr val="tx1"/>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pt-BR" sz="1667" b="1" dirty="0">
                <a:solidFill>
                  <a:schemeClr val="bg1"/>
                </a:solidFill>
              </a:rPr>
              <a:t>Provável &gt;&gt; DEP</a:t>
            </a:r>
          </a:p>
        </p:txBody>
      </p:sp>
      <p:sp>
        <p:nvSpPr>
          <p:cNvPr id="22" name="Elipse 21">
            <a:extLst>
              <a:ext uri="{FF2B5EF4-FFF2-40B4-BE49-F238E27FC236}">
                <a16:creationId xmlns:a16="http://schemas.microsoft.com/office/drawing/2014/main" id="{D999AE9F-76EB-2182-60C0-59312E8036B4}"/>
              </a:ext>
            </a:extLst>
          </p:cNvPr>
          <p:cNvSpPr/>
          <p:nvPr/>
        </p:nvSpPr>
        <p:spPr>
          <a:xfrm>
            <a:off x="8082928" y="2239449"/>
            <a:ext cx="1134504" cy="752558"/>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500" b="1" dirty="0"/>
              <a:t>NÃO</a:t>
            </a:r>
          </a:p>
        </p:txBody>
      </p:sp>
      <p:sp>
        <p:nvSpPr>
          <p:cNvPr id="26" name="Elipse 25">
            <a:extLst>
              <a:ext uri="{FF2B5EF4-FFF2-40B4-BE49-F238E27FC236}">
                <a16:creationId xmlns:a16="http://schemas.microsoft.com/office/drawing/2014/main" id="{7CFF05FA-3780-4DA7-644E-6A6D79A260BC}"/>
              </a:ext>
            </a:extLst>
          </p:cNvPr>
          <p:cNvSpPr/>
          <p:nvPr/>
        </p:nvSpPr>
        <p:spPr>
          <a:xfrm>
            <a:off x="1000280" y="3543286"/>
            <a:ext cx="951903" cy="6556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333" b="1" dirty="0"/>
              <a:t>NÃO</a:t>
            </a:r>
          </a:p>
        </p:txBody>
      </p:sp>
      <p:cxnSp>
        <p:nvCxnSpPr>
          <p:cNvPr id="27" name="Conector: Angulado 26">
            <a:extLst>
              <a:ext uri="{FF2B5EF4-FFF2-40B4-BE49-F238E27FC236}">
                <a16:creationId xmlns:a16="http://schemas.microsoft.com/office/drawing/2014/main" id="{15E2CC1D-64CA-60DA-13F0-2D1884B13E6B}"/>
              </a:ext>
            </a:extLst>
          </p:cNvPr>
          <p:cNvCxnSpPr>
            <a:cxnSpLocks/>
            <a:stCxn id="3" idx="2"/>
            <a:endCxn id="26" idx="0"/>
          </p:cNvCxnSpPr>
          <p:nvPr/>
        </p:nvCxnSpPr>
        <p:spPr>
          <a:xfrm rot="5400000">
            <a:off x="1663582" y="2960400"/>
            <a:ext cx="395538" cy="770236"/>
          </a:xfrm>
          <a:prstGeom prst="bent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sp>
        <p:nvSpPr>
          <p:cNvPr id="31" name="Retângulo: Cantos Arredondados 30">
            <a:extLst>
              <a:ext uri="{FF2B5EF4-FFF2-40B4-BE49-F238E27FC236}">
                <a16:creationId xmlns:a16="http://schemas.microsoft.com/office/drawing/2014/main" id="{3C92A708-2250-4987-8493-FB718B888AE4}"/>
              </a:ext>
            </a:extLst>
          </p:cNvPr>
          <p:cNvSpPr/>
          <p:nvPr/>
        </p:nvSpPr>
        <p:spPr>
          <a:xfrm>
            <a:off x="666757" y="4594458"/>
            <a:ext cx="1618951" cy="604290"/>
          </a:xfrm>
          <a:prstGeom prst="roundRect">
            <a:avLst/>
          </a:prstGeom>
          <a:solidFill>
            <a:schemeClr val="bg1"/>
          </a:solidFill>
          <a:ln w="38100">
            <a:solidFill>
              <a:srgbClr val="8C0F60"/>
            </a:solidFill>
          </a:ln>
        </p:spPr>
        <p:style>
          <a:lnRef idx="2">
            <a:schemeClr val="accent3"/>
          </a:lnRef>
          <a:fillRef idx="1">
            <a:schemeClr val="lt1"/>
          </a:fillRef>
          <a:effectRef idx="0">
            <a:schemeClr val="accent3"/>
          </a:effectRef>
          <a:fontRef idx="minor">
            <a:schemeClr val="dk1"/>
          </a:fontRef>
        </p:style>
        <p:txBody>
          <a:bodyPr rtlCol="0" anchor="t"/>
          <a:lstStyle/>
          <a:p>
            <a:pPr algn="ctr"/>
            <a:r>
              <a:rPr lang="pt-BR" sz="1500" b="1" dirty="0"/>
              <a:t>A pessoa tem história de DEP?</a:t>
            </a:r>
          </a:p>
          <a:p>
            <a:pPr algn="just"/>
            <a:endParaRPr lang="pt-BR" sz="1500" dirty="0"/>
          </a:p>
        </p:txBody>
      </p:sp>
      <p:cxnSp>
        <p:nvCxnSpPr>
          <p:cNvPr id="33" name="Conector de Seta Reta 32">
            <a:extLst>
              <a:ext uri="{FF2B5EF4-FFF2-40B4-BE49-F238E27FC236}">
                <a16:creationId xmlns:a16="http://schemas.microsoft.com/office/drawing/2014/main" id="{AEBE91DC-98D2-1E24-F55B-334AB0BDCB2A}"/>
              </a:ext>
            </a:extLst>
          </p:cNvPr>
          <p:cNvCxnSpPr>
            <a:stCxn id="26" idx="4"/>
            <a:endCxn id="31" idx="0"/>
          </p:cNvCxnSpPr>
          <p:nvPr/>
        </p:nvCxnSpPr>
        <p:spPr>
          <a:xfrm>
            <a:off x="1476232" y="4198920"/>
            <a:ext cx="1" cy="39553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6" name="Losango 35">
            <a:extLst>
              <a:ext uri="{FF2B5EF4-FFF2-40B4-BE49-F238E27FC236}">
                <a16:creationId xmlns:a16="http://schemas.microsoft.com/office/drawing/2014/main" id="{A8B07A06-241B-31C5-6EF8-A1AE90DA6608}"/>
              </a:ext>
            </a:extLst>
          </p:cNvPr>
          <p:cNvSpPr/>
          <p:nvPr/>
        </p:nvSpPr>
        <p:spPr>
          <a:xfrm>
            <a:off x="2313263" y="4594457"/>
            <a:ext cx="951903" cy="664942"/>
          </a:xfrm>
          <a:prstGeom prst="diamond">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333" b="1" dirty="0"/>
              <a:t>SIM</a:t>
            </a:r>
          </a:p>
        </p:txBody>
      </p:sp>
      <p:cxnSp>
        <p:nvCxnSpPr>
          <p:cNvPr id="51" name="Conector: Curvo 50">
            <a:extLst>
              <a:ext uri="{FF2B5EF4-FFF2-40B4-BE49-F238E27FC236}">
                <a16:creationId xmlns:a16="http://schemas.microsoft.com/office/drawing/2014/main" id="{AFE59AA5-96D0-3376-DC1D-FA092C67354E}"/>
              </a:ext>
            </a:extLst>
          </p:cNvPr>
          <p:cNvCxnSpPr>
            <a:stCxn id="36" idx="3"/>
            <a:endCxn id="20" idx="2"/>
          </p:cNvCxnSpPr>
          <p:nvPr/>
        </p:nvCxnSpPr>
        <p:spPr>
          <a:xfrm flipV="1">
            <a:off x="3265165" y="4101303"/>
            <a:ext cx="1444923" cy="825626"/>
          </a:xfrm>
          <a:prstGeom prst="curvedConnector2">
            <a:avLst/>
          </a:prstGeom>
          <a:ln w="762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52" name="Elipse 51">
            <a:extLst>
              <a:ext uri="{FF2B5EF4-FFF2-40B4-BE49-F238E27FC236}">
                <a16:creationId xmlns:a16="http://schemas.microsoft.com/office/drawing/2014/main" id="{4C80D8C3-EB91-BC37-019F-C91391B2139B}"/>
              </a:ext>
            </a:extLst>
          </p:cNvPr>
          <p:cNvSpPr/>
          <p:nvPr/>
        </p:nvSpPr>
        <p:spPr>
          <a:xfrm>
            <a:off x="1000279" y="5663442"/>
            <a:ext cx="951903" cy="655634"/>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1333" b="1" dirty="0"/>
              <a:t>NÃO</a:t>
            </a:r>
          </a:p>
        </p:txBody>
      </p:sp>
      <p:cxnSp>
        <p:nvCxnSpPr>
          <p:cNvPr id="54" name="Conector de Seta Reta 53">
            <a:extLst>
              <a:ext uri="{FF2B5EF4-FFF2-40B4-BE49-F238E27FC236}">
                <a16:creationId xmlns:a16="http://schemas.microsoft.com/office/drawing/2014/main" id="{05DA4B02-BB00-A8F0-DBFA-988AFC94C0DA}"/>
              </a:ext>
            </a:extLst>
          </p:cNvPr>
          <p:cNvCxnSpPr>
            <a:stCxn id="31" idx="2"/>
            <a:endCxn id="52" idx="0"/>
          </p:cNvCxnSpPr>
          <p:nvPr/>
        </p:nvCxnSpPr>
        <p:spPr>
          <a:xfrm flipH="1">
            <a:off x="1476231" y="5198748"/>
            <a:ext cx="2" cy="46469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55" name="Retângulo: Cantos Arredondados 54">
            <a:extLst>
              <a:ext uri="{FF2B5EF4-FFF2-40B4-BE49-F238E27FC236}">
                <a16:creationId xmlns:a16="http://schemas.microsoft.com/office/drawing/2014/main" id="{936810A8-F9C2-F28F-0818-9C60EEFCD0E1}"/>
              </a:ext>
            </a:extLst>
          </p:cNvPr>
          <p:cNvSpPr/>
          <p:nvPr/>
        </p:nvSpPr>
        <p:spPr>
          <a:xfrm>
            <a:off x="2568349" y="5652894"/>
            <a:ext cx="2299892" cy="664942"/>
          </a:xfrm>
          <a:prstGeom prst="roundRect">
            <a:avLst/>
          </a:prstGeom>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pt-BR" sz="1500" b="1" dirty="0">
                <a:solidFill>
                  <a:schemeClr val="bg1"/>
                </a:solidFill>
              </a:rPr>
              <a:t>Não institua manejo de depressão. Vá para OUT</a:t>
            </a:r>
          </a:p>
          <a:p>
            <a:pPr algn="ctr"/>
            <a:endParaRPr lang="pt-BR" sz="1500" b="1" dirty="0">
              <a:solidFill>
                <a:schemeClr val="bg1"/>
              </a:solidFill>
            </a:endParaRPr>
          </a:p>
        </p:txBody>
      </p:sp>
      <p:cxnSp>
        <p:nvCxnSpPr>
          <p:cNvPr id="57" name="Conector de Seta Reta 56">
            <a:extLst>
              <a:ext uri="{FF2B5EF4-FFF2-40B4-BE49-F238E27FC236}">
                <a16:creationId xmlns:a16="http://schemas.microsoft.com/office/drawing/2014/main" id="{7686ADDA-F05C-88A3-EAAB-104AB3E29706}"/>
              </a:ext>
            </a:extLst>
          </p:cNvPr>
          <p:cNvCxnSpPr>
            <a:stCxn id="52" idx="6"/>
            <a:endCxn id="55" idx="1"/>
          </p:cNvCxnSpPr>
          <p:nvPr/>
        </p:nvCxnSpPr>
        <p:spPr>
          <a:xfrm flipV="1">
            <a:off x="1952182" y="5985366"/>
            <a:ext cx="616168" cy="5894"/>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9" name="Conector: Curvo 58">
            <a:extLst>
              <a:ext uri="{FF2B5EF4-FFF2-40B4-BE49-F238E27FC236}">
                <a16:creationId xmlns:a16="http://schemas.microsoft.com/office/drawing/2014/main" id="{5959ED91-5E1B-D4A7-5F18-7A9AC603E624}"/>
              </a:ext>
            </a:extLst>
          </p:cNvPr>
          <p:cNvCxnSpPr>
            <a:cxnSpLocks/>
            <a:stCxn id="22" idx="4"/>
            <a:endCxn id="20" idx="3"/>
          </p:cNvCxnSpPr>
          <p:nvPr/>
        </p:nvCxnSpPr>
        <p:spPr>
          <a:xfrm rot="5400000">
            <a:off x="6731652" y="1939416"/>
            <a:ext cx="865938" cy="2971118"/>
          </a:xfrm>
          <a:prstGeom prst="curvedConnector2">
            <a:avLst/>
          </a:prstGeom>
          <a:ln w="76200">
            <a:solidFill>
              <a:srgbClr val="FF0000"/>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644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38"/>
                                        </p:tgtEl>
                                        <p:attrNameLst>
                                          <p:attrName>style.visibility</p:attrName>
                                        </p:attrNameLst>
                                      </p:cBhvr>
                                      <p:to>
                                        <p:strVal val="visible"/>
                                      </p:to>
                                    </p:set>
                                    <p:animEffect transition="in" filter="fade">
                                      <p:cBhvr>
                                        <p:cTn id="18" dur="500"/>
                                        <p:tgtEl>
                                          <p:spTgt spid="3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500"/>
                                        <p:tgtEl>
                                          <p:spTgt spid="26"/>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500"/>
                                        <p:tgtEl>
                                          <p:spTgt spid="3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500"/>
                                        <p:tgtEl>
                                          <p:spTgt spid="36"/>
                                        </p:tgtEl>
                                      </p:cBhvr>
                                    </p:animEffect>
                                  </p:childTnLst>
                                </p:cTn>
                              </p:par>
                            </p:childTnLst>
                          </p:cTn>
                        </p:par>
                      </p:childTnLst>
                    </p:cTn>
                  </p:par>
                  <p:par>
                    <p:cTn id="58" fill="hold">
                      <p:stCondLst>
                        <p:cond delay="indefinite"/>
                      </p:stCondLst>
                      <p:childTnLst>
                        <p:par>
                          <p:cTn id="59" fill="hold">
                            <p:stCondLst>
                              <p:cond delay="0"/>
                            </p:stCondLst>
                            <p:childTnLst>
                              <p:par>
                                <p:cTn id="60" presetID="31" presetClass="entr" presetSubtype="0" fill="hold" nodeType="clickEffect">
                                  <p:stCondLst>
                                    <p:cond delay="0"/>
                                  </p:stCondLst>
                                  <p:childTnLst>
                                    <p:set>
                                      <p:cBhvr>
                                        <p:cTn id="61" dur="1" fill="hold">
                                          <p:stCondLst>
                                            <p:cond delay="0"/>
                                          </p:stCondLst>
                                        </p:cTn>
                                        <p:tgtEl>
                                          <p:spTgt spid="51"/>
                                        </p:tgtEl>
                                        <p:attrNameLst>
                                          <p:attrName>style.visibility</p:attrName>
                                        </p:attrNameLst>
                                      </p:cBhvr>
                                      <p:to>
                                        <p:strVal val="visible"/>
                                      </p:to>
                                    </p:set>
                                    <p:anim calcmode="lin" valueType="num">
                                      <p:cBhvr>
                                        <p:cTn id="62" dur="1000" fill="hold"/>
                                        <p:tgtEl>
                                          <p:spTgt spid="51"/>
                                        </p:tgtEl>
                                        <p:attrNameLst>
                                          <p:attrName>ppt_w</p:attrName>
                                        </p:attrNameLst>
                                      </p:cBhvr>
                                      <p:tavLst>
                                        <p:tav tm="0">
                                          <p:val>
                                            <p:fltVal val="0"/>
                                          </p:val>
                                        </p:tav>
                                        <p:tav tm="100000">
                                          <p:val>
                                            <p:strVal val="#ppt_w"/>
                                          </p:val>
                                        </p:tav>
                                      </p:tavLst>
                                    </p:anim>
                                    <p:anim calcmode="lin" valueType="num">
                                      <p:cBhvr>
                                        <p:cTn id="63" dur="1000" fill="hold"/>
                                        <p:tgtEl>
                                          <p:spTgt spid="51"/>
                                        </p:tgtEl>
                                        <p:attrNameLst>
                                          <p:attrName>ppt_h</p:attrName>
                                        </p:attrNameLst>
                                      </p:cBhvr>
                                      <p:tavLst>
                                        <p:tav tm="0">
                                          <p:val>
                                            <p:fltVal val="0"/>
                                          </p:val>
                                        </p:tav>
                                        <p:tav tm="100000">
                                          <p:val>
                                            <p:strVal val="#ppt_h"/>
                                          </p:val>
                                        </p:tav>
                                      </p:tavLst>
                                    </p:anim>
                                    <p:anim calcmode="lin" valueType="num">
                                      <p:cBhvr>
                                        <p:cTn id="64" dur="1000" fill="hold"/>
                                        <p:tgtEl>
                                          <p:spTgt spid="51"/>
                                        </p:tgtEl>
                                        <p:attrNameLst>
                                          <p:attrName>style.rotation</p:attrName>
                                        </p:attrNameLst>
                                      </p:cBhvr>
                                      <p:tavLst>
                                        <p:tav tm="0">
                                          <p:val>
                                            <p:fltVal val="90"/>
                                          </p:val>
                                        </p:tav>
                                        <p:tav tm="100000">
                                          <p:val>
                                            <p:fltVal val="0"/>
                                          </p:val>
                                        </p:tav>
                                      </p:tavLst>
                                    </p:anim>
                                    <p:animEffect transition="in" filter="fade">
                                      <p:cBhvr>
                                        <p:cTn id="65" dur="1000"/>
                                        <p:tgtEl>
                                          <p:spTgt spid="51"/>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54"/>
                                        </p:tgtEl>
                                        <p:attrNameLst>
                                          <p:attrName>style.visibility</p:attrName>
                                        </p:attrNameLst>
                                      </p:cBhvr>
                                      <p:to>
                                        <p:strVal val="visible"/>
                                      </p:to>
                                    </p:set>
                                    <p:animEffect transition="in" filter="fade">
                                      <p:cBhvr>
                                        <p:cTn id="70" dur="500"/>
                                        <p:tgtEl>
                                          <p:spTgt spid="5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2"/>
                                        </p:tgtEl>
                                        <p:attrNameLst>
                                          <p:attrName>style.visibility</p:attrName>
                                        </p:attrNameLst>
                                      </p:cBhvr>
                                      <p:to>
                                        <p:strVal val="visible"/>
                                      </p:to>
                                    </p:set>
                                    <p:animEffect transition="in" filter="fade">
                                      <p:cBhvr>
                                        <p:cTn id="73" dur="500"/>
                                        <p:tgtEl>
                                          <p:spTgt spid="52"/>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nodeType="clickEffect">
                                  <p:stCondLst>
                                    <p:cond delay="0"/>
                                  </p:stCondLst>
                                  <p:childTnLst>
                                    <p:set>
                                      <p:cBhvr>
                                        <p:cTn id="77" dur="1" fill="hold">
                                          <p:stCondLst>
                                            <p:cond delay="0"/>
                                          </p:stCondLst>
                                        </p:cTn>
                                        <p:tgtEl>
                                          <p:spTgt spid="57"/>
                                        </p:tgtEl>
                                        <p:attrNameLst>
                                          <p:attrName>style.visibility</p:attrName>
                                        </p:attrNameLst>
                                      </p:cBhvr>
                                      <p:to>
                                        <p:strVal val="visible"/>
                                      </p:to>
                                    </p:set>
                                    <p:animEffect transition="in" filter="fade">
                                      <p:cBhvr>
                                        <p:cTn id="78" dur="500"/>
                                        <p:tgtEl>
                                          <p:spTgt spid="57"/>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55"/>
                                        </p:tgtEl>
                                        <p:attrNameLst>
                                          <p:attrName>style.visibility</p:attrName>
                                        </p:attrNameLst>
                                      </p:cBhvr>
                                      <p:to>
                                        <p:strVal val="visible"/>
                                      </p:to>
                                    </p:set>
                                    <p:animEffect transition="in" filter="fade">
                                      <p:cBhvr>
                                        <p:cTn id="81" dur="500"/>
                                        <p:tgtEl>
                                          <p:spTgt spid="55"/>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47"/>
                                        </p:tgtEl>
                                        <p:attrNameLst>
                                          <p:attrName>style.visibility</p:attrName>
                                        </p:attrNameLst>
                                      </p:cBhvr>
                                      <p:to>
                                        <p:strVal val="visible"/>
                                      </p:to>
                                    </p:set>
                                    <p:animEffect transition="in" filter="fade">
                                      <p:cBhvr>
                                        <p:cTn id="86" dur="500"/>
                                        <p:tgtEl>
                                          <p:spTgt spid="47"/>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2"/>
                                        </p:tgtEl>
                                        <p:attrNameLst>
                                          <p:attrName>style.visibility</p:attrName>
                                        </p:attrNameLst>
                                      </p:cBhvr>
                                      <p:to>
                                        <p:strVal val="visible"/>
                                      </p:to>
                                    </p:set>
                                    <p:animEffect transition="in" filter="fade">
                                      <p:cBhvr>
                                        <p:cTn id="89" dur="500"/>
                                        <p:tgtEl>
                                          <p:spTgt spid="22"/>
                                        </p:tgtEl>
                                      </p:cBhvr>
                                    </p:animEffect>
                                  </p:childTnLst>
                                </p:cTn>
                              </p:par>
                            </p:childTnLst>
                          </p:cTn>
                        </p:par>
                      </p:childTnLst>
                    </p:cTn>
                  </p:par>
                  <p:par>
                    <p:cTn id="90" fill="hold">
                      <p:stCondLst>
                        <p:cond delay="indefinite"/>
                      </p:stCondLst>
                      <p:childTnLst>
                        <p:par>
                          <p:cTn id="91" fill="hold">
                            <p:stCondLst>
                              <p:cond delay="0"/>
                            </p:stCondLst>
                            <p:childTnLst>
                              <p:par>
                                <p:cTn id="92" presetID="31" presetClass="entr" presetSubtype="0" fill="hold" nodeType="clickEffect">
                                  <p:stCondLst>
                                    <p:cond delay="0"/>
                                  </p:stCondLst>
                                  <p:childTnLst>
                                    <p:set>
                                      <p:cBhvr>
                                        <p:cTn id="93" dur="1" fill="hold">
                                          <p:stCondLst>
                                            <p:cond delay="0"/>
                                          </p:stCondLst>
                                        </p:cTn>
                                        <p:tgtEl>
                                          <p:spTgt spid="59"/>
                                        </p:tgtEl>
                                        <p:attrNameLst>
                                          <p:attrName>style.visibility</p:attrName>
                                        </p:attrNameLst>
                                      </p:cBhvr>
                                      <p:to>
                                        <p:strVal val="visible"/>
                                      </p:to>
                                    </p:set>
                                    <p:anim calcmode="lin" valueType="num">
                                      <p:cBhvr>
                                        <p:cTn id="94" dur="1000" fill="hold"/>
                                        <p:tgtEl>
                                          <p:spTgt spid="59"/>
                                        </p:tgtEl>
                                        <p:attrNameLst>
                                          <p:attrName>ppt_w</p:attrName>
                                        </p:attrNameLst>
                                      </p:cBhvr>
                                      <p:tavLst>
                                        <p:tav tm="0">
                                          <p:val>
                                            <p:fltVal val="0"/>
                                          </p:val>
                                        </p:tav>
                                        <p:tav tm="100000">
                                          <p:val>
                                            <p:strVal val="#ppt_w"/>
                                          </p:val>
                                        </p:tav>
                                      </p:tavLst>
                                    </p:anim>
                                    <p:anim calcmode="lin" valueType="num">
                                      <p:cBhvr>
                                        <p:cTn id="95" dur="1000" fill="hold"/>
                                        <p:tgtEl>
                                          <p:spTgt spid="59"/>
                                        </p:tgtEl>
                                        <p:attrNameLst>
                                          <p:attrName>ppt_h</p:attrName>
                                        </p:attrNameLst>
                                      </p:cBhvr>
                                      <p:tavLst>
                                        <p:tav tm="0">
                                          <p:val>
                                            <p:fltVal val="0"/>
                                          </p:val>
                                        </p:tav>
                                        <p:tav tm="100000">
                                          <p:val>
                                            <p:strVal val="#ppt_h"/>
                                          </p:val>
                                        </p:tav>
                                      </p:tavLst>
                                    </p:anim>
                                    <p:anim calcmode="lin" valueType="num">
                                      <p:cBhvr>
                                        <p:cTn id="96" dur="1000" fill="hold"/>
                                        <p:tgtEl>
                                          <p:spTgt spid="59"/>
                                        </p:tgtEl>
                                        <p:attrNameLst>
                                          <p:attrName>style.rotation</p:attrName>
                                        </p:attrNameLst>
                                      </p:cBhvr>
                                      <p:tavLst>
                                        <p:tav tm="0">
                                          <p:val>
                                            <p:fltVal val="90"/>
                                          </p:val>
                                        </p:tav>
                                        <p:tav tm="100000">
                                          <p:val>
                                            <p:fltVal val="0"/>
                                          </p:val>
                                        </p:tav>
                                      </p:tavLst>
                                    </p:anim>
                                    <p:animEffect transition="in" filter="fade">
                                      <p:cBhvr>
                                        <p:cTn id="97" dur="1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animBg="1"/>
      <p:bldP spid="11" grpId="0" animBg="1"/>
      <p:bldP spid="20" grpId="0" animBg="1"/>
      <p:bldP spid="22" grpId="0" animBg="1"/>
      <p:bldP spid="26" grpId="0" animBg="1"/>
      <p:bldP spid="31" grpId="0" animBg="1"/>
      <p:bldP spid="36" grpId="0" animBg="1"/>
      <p:bldP spid="52" grpId="0" animBg="1"/>
      <p:bldP spid="5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Balão de Fala: Oval 8">
            <a:extLst>
              <a:ext uri="{FF2B5EF4-FFF2-40B4-BE49-F238E27FC236}">
                <a16:creationId xmlns:a16="http://schemas.microsoft.com/office/drawing/2014/main" id="{BA817DF0-3FC2-FB43-1263-6906FAD5F77E}"/>
              </a:ext>
            </a:extLst>
          </p:cNvPr>
          <p:cNvSpPr/>
          <p:nvPr/>
        </p:nvSpPr>
        <p:spPr>
          <a:xfrm>
            <a:off x="2566737" y="368968"/>
            <a:ext cx="8887326" cy="3834064"/>
          </a:xfrm>
          <a:prstGeom prst="wedgeEllipseCallout">
            <a:avLst>
              <a:gd name="adj1" fmla="val -49894"/>
              <a:gd name="adj2" fmla="val 49529"/>
            </a:avLst>
          </a:prstGeom>
          <a:noFill/>
          <a:ln>
            <a:solidFill>
              <a:srgbClr val="DF9E1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C8DC010D-CD5E-FB4F-D3E7-88E9A377AA23}"/>
              </a:ext>
            </a:extLst>
          </p:cNvPr>
          <p:cNvSpPr txBox="1"/>
          <p:nvPr/>
        </p:nvSpPr>
        <p:spPr>
          <a:xfrm>
            <a:off x="3685674" y="1212414"/>
            <a:ext cx="6946231" cy="2554545"/>
          </a:xfrm>
          <a:prstGeom prst="rect">
            <a:avLst/>
          </a:prstGeom>
          <a:noFill/>
        </p:spPr>
        <p:txBody>
          <a:bodyPr wrap="square" rtlCol="0">
            <a:spAutoFit/>
          </a:bodyPr>
          <a:lstStyle/>
          <a:p>
            <a:r>
              <a:rPr lang="pt-BR" sz="4000" dirty="0">
                <a:solidFill>
                  <a:schemeClr val="bg1"/>
                </a:solidFill>
                <a:latin typeface="Eras Demi ITC" panose="020B0805030504020804" pitchFamily="34" charset="0"/>
              </a:rPr>
              <a:t>Como vocês identificam atualmente casos de depressão em seu trabalho diário?</a:t>
            </a:r>
          </a:p>
        </p:txBody>
      </p:sp>
      <p:sp>
        <p:nvSpPr>
          <p:cNvPr id="10" name="CaixaDeTexto 9">
            <a:extLst>
              <a:ext uri="{FF2B5EF4-FFF2-40B4-BE49-F238E27FC236}">
                <a16:creationId xmlns:a16="http://schemas.microsoft.com/office/drawing/2014/main" id="{B2C6A1A6-9902-B32E-B084-81E682C7BA8A}"/>
              </a:ext>
            </a:extLst>
          </p:cNvPr>
          <p:cNvSpPr txBox="1"/>
          <p:nvPr/>
        </p:nvSpPr>
        <p:spPr>
          <a:xfrm>
            <a:off x="3685674" y="943110"/>
            <a:ext cx="6946231" cy="2554545"/>
          </a:xfrm>
          <a:prstGeom prst="rect">
            <a:avLst/>
          </a:prstGeom>
          <a:noFill/>
        </p:spPr>
        <p:txBody>
          <a:bodyPr wrap="square" rtlCol="0">
            <a:spAutoFit/>
          </a:bodyPr>
          <a:lstStyle/>
          <a:p>
            <a:r>
              <a:rPr lang="pt-BR" sz="4000" dirty="0">
                <a:solidFill>
                  <a:schemeClr val="bg1"/>
                </a:solidFill>
                <a:latin typeface="Eras Demi ITC" panose="020B0805030504020804" pitchFamily="34" charset="0"/>
              </a:rPr>
              <a:t>Quais são alguns dos desafios que vocês enfrentam ao lidar com pacientes </a:t>
            </a:r>
            <a:r>
              <a:rPr lang="pt-BR" sz="4000" dirty="0" err="1">
                <a:solidFill>
                  <a:schemeClr val="bg1"/>
                </a:solidFill>
                <a:latin typeface="Eras Demi ITC" panose="020B0805030504020804" pitchFamily="34" charset="0"/>
              </a:rPr>
              <a:t>poliqueixosos</a:t>
            </a:r>
            <a:r>
              <a:rPr lang="pt-BR" sz="4000" dirty="0">
                <a:solidFill>
                  <a:schemeClr val="bg1"/>
                </a:solidFill>
                <a:latin typeface="Eras Demi ITC" panose="020B0805030504020804" pitchFamily="34" charset="0"/>
              </a:rPr>
              <a:t>?</a:t>
            </a:r>
          </a:p>
        </p:txBody>
      </p:sp>
      <p:sp>
        <p:nvSpPr>
          <p:cNvPr id="11" name="CaixaDeTexto 10">
            <a:extLst>
              <a:ext uri="{FF2B5EF4-FFF2-40B4-BE49-F238E27FC236}">
                <a16:creationId xmlns:a16="http://schemas.microsoft.com/office/drawing/2014/main" id="{D1129541-0131-7513-019F-3443C073D181}"/>
              </a:ext>
            </a:extLst>
          </p:cNvPr>
          <p:cNvSpPr txBox="1"/>
          <p:nvPr/>
        </p:nvSpPr>
        <p:spPr>
          <a:xfrm>
            <a:off x="3685674" y="1435552"/>
            <a:ext cx="6946231" cy="1938992"/>
          </a:xfrm>
          <a:prstGeom prst="rect">
            <a:avLst/>
          </a:prstGeom>
          <a:noFill/>
        </p:spPr>
        <p:txBody>
          <a:bodyPr wrap="square" rtlCol="0">
            <a:spAutoFit/>
          </a:bodyPr>
          <a:lstStyle/>
          <a:p>
            <a:pPr algn="ctr"/>
            <a:r>
              <a:rPr lang="pt-BR" sz="4000" dirty="0">
                <a:solidFill>
                  <a:schemeClr val="bg1"/>
                </a:solidFill>
                <a:latin typeface="Eras Demi ITC" panose="020B0805030504020804" pitchFamily="34" charset="0"/>
              </a:rPr>
              <a:t>Vocês já se sentiram sobrecarregados no trabalho?</a:t>
            </a:r>
          </a:p>
        </p:txBody>
      </p:sp>
      <p:sp>
        <p:nvSpPr>
          <p:cNvPr id="12" name="CaixaDeTexto 11">
            <a:extLst>
              <a:ext uri="{FF2B5EF4-FFF2-40B4-BE49-F238E27FC236}">
                <a16:creationId xmlns:a16="http://schemas.microsoft.com/office/drawing/2014/main" id="{DFDC0290-E896-097D-93E1-3F811AF04B45}"/>
              </a:ext>
            </a:extLst>
          </p:cNvPr>
          <p:cNvSpPr txBox="1"/>
          <p:nvPr/>
        </p:nvSpPr>
        <p:spPr>
          <a:xfrm>
            <a:off x="3685674" y="944559"/>
            <a:ext cx="6946231" cy="1938992"/>
          </a:xfrm>
          <a:prstGeom prst="rect">
            <a:avLst/>
          </a:prstGeom>
          <a:noFill/>
        </p:spPr>
        <p:txBody>
          <a:bodyPr wrap="square" rtlCol="0">
            <a:spAutoFit/>
          </a:bodyPr>
          <a:lstStyle/>
          <a:p>
            <a:pPr algn="ctr"/>
            <a:r>
              <a:rPr lang="pt-BR" sz="4000" dirty="0">
                <a:solidFill>
                  <a:schemeClr val="bg1"/>
                </a:solidFill>
                <a:latin typeface="Eras Demi ITC" panose="020B0805030504020804" pitchFamily="34" charset="0"/>
              </a:rPr>
              <a:t>Como vocês avaliam a depressão atualmente em seus pacientes?</a:t>
            </a:r>
          </a:p>
        </p:txBody>
      </p:sp>
      <p:sp>
        <p:nvSpPr>
          <p:cNvPr id="13" name="CaixaDeTexto 12">
            <a:extLst>
              <a:ext uri="{FF2B5EF4-FFF2-40B4-BE49-F238E27FC236}">
                <a16:creationId xmlns:a16="http://schemas.microsoft.com/office/drawing/2014/main" id="{1F0EC657-65B0-C8A7-8803-2B2A49929C3A}"/>
              </a:ext>
            </a:extLst>
          </p:cNvPr>
          <p:cNvSpPr txBox="1"/>
          <p:nvPr/>
        </p:nvSpPr>
        <p:spPr>
          <a:xfrm>
            <a:off x="3685674" y="1188607"/>
            <a:ext cx="6946231" cy="2554545"/>
          </a:xfrm>
          <a:prstGeom prst="rect">
            <a:avLst/>
          </a:prstGeom>
          <a:noFill/>
        </p:spPr>
        <p:txBody>
          <a:bodyPr wrap="square" rtlCol="0">
            <a:spAutoFit/>
          </a:bodyPr>
          <a:lstStyle/>
          <a:p>
            <a:pPr algn="ctr"/>
            <a:r>
              <a:rPr lang="pt-BR" sz="4000" dirty="0">
                <a:solidFill>
                  <a:schemeClr val="bg1"/>
                </a:solidFill>
                <a:latin typeface="Eras Demi ITC" panose="020B0805030504020804" pitchFamily="34" charset="0"/>
              </a:rPr>
              <a:t>O que vocês acham que poderia melhorar em sua abordagem atual para identificar a depressão?</a:t>
            </a:r>
          </a:p>
        </p:txBody>
      </p:sp>
    </p:spTree>
    <p:extLst>
      <p:ext uri="{BB962C8B-B14F-4D97-AF65-F5344CB8AC3E}">
        <p14:creationId xmlns:p14="http://schemas.microsoft.com/office/powerpoint/2010/main" val="17260472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grpId="1" nodeType="clickEffect">
                                  <p:stCondLst>
                                    <p:cond delay="0"/>
                                  </p:stCondLst>
                                  <p:childTnLst>
                                    <p:animEffect transition="out" filter="fade">
                                      <p:cBhvr>
                                        <p:cTn id="22" dur="500"/>
                                        <p:tgtEl>
                                          <p:spTgt spid="11"/>
                                        </p:tgtEl>
                                      </p:cBhvr>
                                    </p:animEffect>
                                    <p:set>
                                      <p:cBhvr>
                                        <p:cTn id="23" dur="1" fill="hold">
                                          <p:stCondLst>
                                            <p:cond delay="499"/>
                                          </p:stCondLst>
                                        </p:cTn>
                                        <p:tgtEl>
                                          <p:spTgt spid="11"/>
                                        </p:tgtEl>
                                        <p:attrNameLst>
                                          <p:attrName>style.visibility</p:attrName>
                                        </p:attrNameLst>
                                      </p:cBhvr>
                                      <p:to>
                                        <p:strVal val="hidden"/>
                                      </p:to>
                                    </p:set>
                                  </p:childTnLst>
                                </p:cTn>
                              </p:par>
                              <p:par>
                                <p:cTn id="24" presetID="10" presetClass="entr" presetSubtype="0"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grpId="1" nodeType="clickEffect">
                                  <p:stCondLst>
                                    <p:cond delay="0"/>
                                  </p:stCondLst>
                                  <p:childTnLst>
                                    <p:animEffect transition="out" filter="fade">
                                      <p:cBhvr>
                                        <p:cTn id="30" dur="500"/>
                                        <p:tgtEl>
                                          <p:spTgt spid="12"/>
                                        </p:tgtEl>
                                      </p:cBhvr>
                                    </p:animEffect>
                                    <p:set>
                                      <p:cBhvr>
                                        <p:cTn id="31" dur="1" fill="hold">
                                          <p:stCondLst>
                                            <p:cond delay="499"/>
                                          </p:stCondLst>
                                        </p:cTn>
                                        <p:tgtEl>
                                          <p:spTgt spid="12"/>
                                        </p:tgtEl>
                                        <p:attrNameLst>
                                          <p:attrName>style.visibility</p:attrName>
                                        </p:attrNameLst>
                                      </p:cBhvr>
                                      <p:to>
                                        <p:strVal val="hidden"/>
                                      </p:to>
                                    </p:se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0" grpId="1"/>
      <p:bldP spid="11" grpId="0"/>
      <p:bldP spid="11" grpId="1"/>
      <p:bldP spid="12" grpId="0"/>
      <p:bldP spid="12" grpId="1"/>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CD6F5F-9EDD-474C-AE04-9264D8D9096A}"/>
              </a:ext>
            </a:extLst>
          </p:cNvPr>
          <p:cNvSpPr>
            <a:spLocks noGrp="1"/>
          </p:cNvSpPr>
          <p:nvPr>
            <p:ph type="title"/>
          </p:nvPr>
        </p:nvSpPr>
        <p:spPr/>
        <p:txBody>
          <a:bodyPr>
            <a:normAutofit fontScale="90000"/>
          </a:bodyPr>
          <a:lstStyle/>
          <a:p>
            <a:r>
              <a:rPr lang="pt-BR" sz="4500" b="1" dirty="0">
                <a:solidFill>
                  <a:srgbClr val="8B1061"/>
                </a:solidFill>
              </a:rPr>
              <a:t>&gt;&gt; Avalie se há outras condições MNS prioritárias</a:t>
            </a:r>
            <a:endParaRPr lang="pt-BR" dirty="0"/>
          </a:p>
        </p:txBody>
      </p:sp>
      <p:sp>
        <p:nvSpPr>
          <p:cNvPr id="3" name="Espaço Reservado para Conteúdo 2">
            <a:extLst>
              <a:ext uri="{FF2B5EF4-FFF2-40B4-BE49-F238E27FC236}">
                <a16:creationId xmlns:a16="http://schemas.microsoft.com/office/drawing/2014/main" id="{69645C0D-7EF1-C988-635F-75CAE1BEF4F7}"/>
              </a:ext>
            </a:extLst>
          </p:cNvPr>
          <p:cNvSpPr txBox="1">
            <a:spLocks/>
          </p:cNvSpPr>
          <p:nvPr/>
        </p:nvSpPr>
        <p:spPr>
          <a:xfrm>
            <a:off x="1371601" y="2633335"/>
            <a:ext cx="10342304" cy="1591331"/>
          </a:xfrm>
          <a:prstGeom prst="rect">
            <a:avLst/>
          </a:prstGeom>
        </p:spPr>
        <p:txBody>
          <a:bodyPr anchor="t">
            <a:normAutofit/>
          </a:bodyPr>
          <a:lstStyle>
            <a:lvl1pPr marL="460858" indent="-460858" algn="l" defTabSz="1097280" rtl="0" eaLnBrk="1" latinLnBrk="0" hangingPunct="1">
              <a:lnSpc>
                <a:spcPct val="94000"/>
              </a:lnSpc>
              <a:spcBef>
                <a:spcPts val="1200"/>
              </a:spcBef>
              <a:spcAft>
                <a:spcPts val="240"/>
              </a:spcAft>
              <a:buFont typeface="Franklin Gothic Book" panose="020B0503020102020204" pitchFamily="34" charset="0"/>
              <a:buChar char="■"/>
              <a:defRPr sz="2800" kern="1200" baseline="0">
                <a:solidFill>
                  <a:schemeClr val="tx2"/>
                </a:solidFill>
                <a:latin typeface="+mn-lt"/>
                <a:ea typeface="+mn-ea"/>
                <a:cs typeface="+mn-cs"/>
              </a:defRPr>
            </a:lvl1pPr>
            <a:lvl2pPr marL="1097280" indent="-460858" algn="l" defTabSz="1097280" rtl="0" eaLnBrk="1" latinLnBrk="0" hangingPunct="1">
              <a:lnSpc>
                <a:spcPct val="94000"/>
              </a:lnSpc>
              <a:spcBef>
                <a:spcPts val="600"/>
              </a:spcBef>
              <a:spcAft>
                <a:spcPts val="240"/>
              </a:spcAft>
              <a:buFont typeface="Franklin Gothic Book" panose="020B0503020102020204" pitchFamily="34" charset="0"/>
              <a:buChar char="–"/>
              <a:defRPr sz="2800" i="1" kern="1200" baseline="0">
                <a:solidFill>
                  <a:schemeClr val="tx2"/>
                </a:solidFill>
                <a:latin typeface="+mn-lt"/>
                <a:ea typeface="+mn-ea"/>
                <a:cs typeface="+mn-cs"/>
              </a:defRPr>
            </a:lvl2pPr>
            <a:lvl3pPr marL="1645920" indent="-460858" algn="l" defTabSz="1097280" rtl="0" eaLnBrk="1" latinLnBrk="0" hangingPunct="1">
              <a:lnSpc>
                <a:spcPct val="94000"/>
              </a:lnSpc>
              <a:spcBef>
                <a:spcPts val="600"/>
              </a:spcBef>
              <a:spcAft>
                <a:spcPts val="240"/>
              </a:spcAft>
              <a:buFont typeface="Franklin Gothic Book" panose="020B0503020102020204" pitchFamily="34" charset="0"/>
              <a:buChar char="■"/>
              <a:defRPr sz="2800" kern="1200" baseline="0">
                <a:solidFill>
                  <a:schemeClr val="tx2"/>
                </a:solidFill>
                <a:latin typeface="+mn-lt"/>
                <a:ea typeface="+mn-ea"/>
                <a:cs typeface="+mn-cs"/>
              </a:defRPr>
            </a:lvl3pPr>
            <a:lvl4pPr marL="2194560" indent="-460858" algn="l" defTabSz="1097280" rtl="0" eaLnBrk="1" latinLnBrk="0" hangingPunct="1">
              <a:lnSpc>
                <a:spcPct val="94000"/>
              </a:lnSpc>
              <a:spcBef>
                <a:spcPts val="600"/>
              </a:spcBef>
              <a:spcAft>
                <a:spcPts val="240"/>
              </a:spcAft>
              <a:buFont typeface="Franklin Gothic Book" panose="020B0503020102020204" pitchFamily="34" charset="0"/>
              <a:buChar char="–"/>
              <a:defRPr sz="2800" i="1" kern="1200" baseline="0">
                <a:solidFill>
                  <a:schemeClr val="tx2"/>
                </a:solidFill>
                <a:latin typeface="+mn-lt"/>
                <a:ea typeface="+mn-ea"/>
                <a:cs typeface="+mn-cs"/>
              </a:defRPr>
            </a:lvl4pPr>
            <a:lvl5pPr marL="2743200" indent="-460858" algn="l" defTabSz="1097280" rtl="0" eaLnBrk="1" latinLnBrk="0" hangingPunct="1">
              <a:lnSpc>
                <a:spcPct val="94000"/>
              </a:lnSpc>
              <a:spcBef>
                <a:spcPts val="600"/>
              </a:spcBef>
              <a:spcAft>
                <a:spcPts val="240"/>
              </a:spcAft>
              <a:buFont typeface="Franklin Gothic Book" panose="020B0503020102020204" pitchFamily="34" charset="0"/>
              <a:buChar char="■"/>
              <a:defRPr sz="2800" kern="1200" baseline="0">
                <a:solidFill>
                  <a:schemeClr val="tx2"/>
                </a:solidFill>
                <a:latin typeface="+mn-lt"/>
                <a:ea typeface="+mn-ea"/>
                <a:cs typeface="+mn-cs"/>
              </a:defRPr>
            </a:lvl5pPr>
            <a:lvl6pPr marL="3291840" indent="-460858" algn="l" defTabSz="1097280" rtl="0" eaLnBrk="1" latinLnBrk="0" hangingPunct="1">
              <a:lnSpc>
                <a:spcPct val="94000"/>
              </a:lnSpc>
              <a:spcBef>
                <a:spcPts val="600"/>
              </a:spcBef>
              <a:spcAft>
                <a:spcPts val="240"/>
              </a:spcAft>
              <a:buFont typeface="Franklin Gothic Book" panose="020B0503020102020204" pitchFamily="34" charset="0"/>
              <a:buChar char="–"/>
              <a:defRPr sz="1920" i="1" kern="1200" baseline="0">
                <a:solidFill>
                  <a:schemeClr val="tx2"/>
                </a:solidFill>
                <a:latin typeface="+mn-lt"/>
                <a:ea typeface="+mn-ea"/>
                <a:cs typeface="+mn-cs"/>
              </a:defRPr>
            </a:lvl6pPr>
            <a:lvl7pPr marL="3840480" indent="-460858" algn="l" defTabSz="1097280" rtl="0" eaLnBrk="1" latinLnBrk="0" hangingPunct="1">
              <a:lnSpc>
                <a:spcPct val="94000"/>
              </a:lnSpc>
              <a:spcBef>
                <a:spcPts val="600"/>
              </a:spcBef>
              <a:spcAft>
                <a:spcPts val="240"/>
              </a:spcAft>
              <a:buFont typeface="Franklin Gothic Book" panose="020B0503020102020204" pitchFamily="34" charset="0"/>
              <a:buChar char="■"/>
              <a:defRPr sz="1680" kern="1200" baseline="0">
                <a:solidFill>
                  <a:schemeClr val="tx2"/>
                </a:solidFill>
                <a:latin typeface="+mn-lt"/>
                <a:ea typeface="+mn-ea"/>
                <a:cs typeface="+mn-cs"/>
              </a:defRPr>
            </a:lvl7pPr>
            <a:lvl8pPr marL="4389120" indent="-460858" algn="l" defTabSz="1097280" rtl="0" eaLnBrk="1" latinLnBrk="0" hangingPunct="1">
              <a:lnSpc>
                <a:spcPct val="94000"/>
              </a:lnSpc>
              <a:spcBef>
                <a:spcPts val="600"/>
              </a:spcBef>
              <a:spcAft>
                <a:spcPts val="240"/>
              </a:spcAft>
              <a:buFont typeface="Franklin Gothic Book" panose="020B0503020102020204" pitchFamily="34" charset="0"/>
              <a:buChar char="–"/>
              <a:defRPr sz="1680" i="1" kern="1200" baseline="0">
                <a:solidFill>
                  <a:schemeClr val="tx2"/>
                </a:solidFill>
                <a:latin typeface="+mn-lt"/>
                <a:ea typeface="+mn-ea"/>
                <a:cs typeface="+mn-cs"/>
              </a:defRPr>
            </a:lvl8pPr>
            <a:lvl9pPr marL="4937760" indent="-460858" algn="l" defTabSz="1097280" rtl="0" eaLnBrk="1" latinLnBrk="0" hangingPunct="1">
              <a:lnSpc>
                <a:spcPct val="94000"/>
              </a:lnSpc>
              <a:spcBef>
                <a:spcPts val="600"/>
              </a:spcBef>
              <a:spcAft>
                <a:spcPts val="240"/>
              </a:spcAft>
              <a:buFont typeface="Franklin Gothic Book" panose="020B0503020102020204" pitchFamily="34" charset="0"/>
              <a:buChar char="■"/>
              <a:defRPr sz="1680" kern="1200" baseline="0">
                <a:solidFill>
                  <a:schemeClr val="tx2"/>
                </a:solidFill>
                <a:latin typeface="+mn-lt"/>
                <a:ea typeface="+mn-ea"/>
                <a:cs typeface="+mn-cs"/>
              </a:defRPr>
            </a:lvl9pPr>
          </a:lstStyle>
          <a:p>
            <a:pPr marL="428608" indent="-428608">
              <a:buFont typeface="+mj-lt"/>
              <a:buAutoNum type="arabicPeriod"/>
            </a:pPr>
            <a:r>
              <a:rPr lang="pt-BR" sz="2333" b="1" dirty="0">
                <a:solidFill>
                  <a:schemeClr val="tx1"/>
                </a:solidFill>
              </a:rPr>
              <a:t>Se houver risco eminente de suicídio, avalie 	</a:t>
            </a:r>
            <a:r>
              <a:rPr lang="pt-BR" sz="2333" b="1" dirty="0">
                <a:solidFill>
                  <a:srgbClr val="D54015"/>
                </a:solidFill>
              </a:rPr>
              <a:t>&gt;&gt;SUI</a:t>
            </a:r>
          </a:p>
          <a:p>
            <a:pPr marL="428608" indent="-428608">
              <a:buFont typeface="+mj-lt"/>
              <a:buAutoNum type="arabicPeriod"/>
            </a:pPr>
            <a:r>
              <a:rPr lang="pt-BR" sz="2333" b="1" dirty="0">
                <a:solidFill>
                  <a:schemeClr val="tx1"/>
                </a:solidFill>
              </a:rPr>
              <a:t>Avalie se há condições MNS concomitantes de acordo com o mapa geral do MI-</a:t>
            </a:r>
            <a:r>
              <a:rPr lang="pt-BR" sz="2333" b="1" dirty="0" err="1">
                <a:solidFill>
                  <a:schemeClr val="tx1"/>
                </a:solidFill>
              </a:rPr>
              <a:t>mhGAP</a:t>
            </a:r>
            <a:endParaRPr lang="pt-BR" sz="2333" b="1" dirty="0">
              <a:solidFill>
                <a:schemeClr val="tx1"/>
              </a:solidFill>
            </a:endParaRPr>
          </a:p>
          <a:p>
            <a:pPr marL="0" indent="0">
              <a:buNone/>
            </a:pPr>
            <a:endParaRPr lang="pt-BR" sz="3333" b="1" dirty="0">
              <a:solidFill>
                <a:srgbClr val="8B1061"/>
              </a:solidFill>
            </a:endParaRPr>
          </a:p>
        </p:txBody>
      </p:sp>
      <p:sp>
        <p:nvSpPr>
          <p:cNvPr id="4" name="Elipse 3">
            <a:extLst>
              <a:ext uri="{FF2B5EF4-FFF2-40B4-BE49-F238E27FC236}">
                <a16:creationId xmlns:a16="http://schemas.microsoft.com/office/drawing/2014/main" id="{ACDD26F1-54A6-0616-F77C-42D8E61FED35}"/>
              </a:ext>
            </a:extLst>
          </p:cNvPr>
          <p:cNvSpPr/>
          <p:nvPr/>
        </p:nvSpPr>
        <p:spPr>
          <a:xfrm>
            <a:off x="5370512" y="1309395"/>
            <a:ext cx="1122363" cy="1012178"/>
          </a:xfrm>
          <a:prstGeom prst="ellipse">
            <a:avLst/>
          </a:prstGeom>
          <a:solidFill>
            <a:srgbClr val="8C0F60"/>
          </a:solidFill>
          <a:ln w="57150">
            <a:solidFill>
              <a:srgbClr val="EFEDE3"/>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sz="3000" b="1" dirty="0"/>
              <a:t>3</a:t>
            </a:r>
          </a:p>
        </p:txBody>
      </p:sp>
    </p:spTree>
    <p:extLst>
      <p:ext uri="{BB962C8B-B14F-4D97-AF65-F5344CB8AC3E}">
        <p14:creationId xmlns:p14="http://schemas.microsoft.com/office/powerpoint/2010/main" val="660500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396EBB-ABC9-18F2-25BB-627AB5F8FD1E}"/>
              </a:ext>
            </a:extLst>
          </p:cNvPr>
          <p:cNvSpPr>
            <a:spLocks noGrp="1"/>
          </p:cNvSpPr>
          <p:nvPr>
            <p:ph type="title"/>
          </p:nvPr>
        </p:nvSpPr>
        <p:spPr/>
        <p:txBody>
          <a:bodyPr/>
          <a:lstStyle/>
          <a:p>
            <a:r>
              <a:rPr lang="pt-BR" dirty="0"/>
              <a:t>Referências</a:t>
            </a:r>
          </a:p>
        </p:txBody>
      </p:sp>
      <p:sp>
        <p:nvSpPr>
          <p:cNvPr id="4" name="CaixaDeTexto 3">
            <a:extLst>
              <a:ext uri="{FF2B5EF4-FFF2-40B4-BE49-F238E27FC236}">
                <a16:creationId xmlns:a16="http://schemas.microsoft.com/office/drawing/2014/main" id="{45D8BB7A-4FBD-9169-5C35-A314630E128A}"/>
              </a:ext>
            </a:extLst>
          </p:cNvPr>
          <p:cNvSpPr txBox="1"/>
          <p:nvPr/>
        </p:nvSpPr>
        <p:spPr>
          <a:xfrm>
            <a:off x="963284" y="932795"/>
            <a:ext cx="10524226" cy="1742849"/>
          </a:xfrm>
          <a:prstGeom prst="rect">
            <a:avLst/>
          </a:prstGeom>
          <a:noFill/>
        </p:spPr>
        <p:txBody>
          <a:bodyPr wrap="square" rtlCol="0">
            <a:spAutoFit/>
          </a:bodyPr>
          <a:lstStyle/>
          <a:p>
            <a:pPr marL="285739" indent="-285739">
              <a:lnSpc>
                <a:spcPct val="107000"/>
              </a:lnSpc>
              <a:spcAft>
                <a:spcPts val="667"/>
              </a:spcAft>
              <a:buFont typeface="+mj-lt"/>
              <a:buAutoNum type="arabicPeriod"/>
            </a:pPr>
            <a:r>
              <a:rPr lang="pt-BR" sz="1500" dirty="0">
                <a:latin typeface="Calibri" panose="020F0502020204030204" pitchFamily="34" charset="0"/>
                <a:ea typeface="Calibri" panose="020F0502020204030204" pitchFamily="34" charset="0"/>
                <a:cs typeface="Calibri" panose="020F0502020204030204" pitchFamily="34" charset="0"/>
              </a:rPr>
              <a:t>BRANDÃO, Carla Barbosa. </a:t>
            </a:r>
            <a:r>
              <a:rPr lang="pt-BR" sz="1500" b="1" dirty="0">
                <a:latin typeface="Calibri" panose="020F0502020204030204" pitchFamily="34" charset="0"/>
                <a:ea typeface="Calibri" panose="020F0502020204030204" pitchFamily="34" charset="0"/>
                <a:cs typeface="Calibri" panose="020F0502020204030204" pitchFamily="34" charset="0"/>
              </a:rPr>
              <a:t>Depressão: Avaliação, Manejo e Seguimento</a:t>
            </a:r>
            <a:r>
              <a:rPr lang="pt-BR" sz="1500" dirty="0">
                <a:latin typeface="Calibri" panose="020F0502020204030204" pitchFamily="34" charset="0"/>
                <a:ea typeface="Calibri" panose="020F0502020204030204" pitchFamily="34" charset="0"/>
                <a:cs typeface="Calibri" panose="020F0502020204030204" pitchFamily="34" charset="0"/>
              </a:rPr>
              <a:t>. Fortaleza - Ceará: [</a:t>
            </a:r>
            <a:r>
              <a:rPr lang="pt-BR" sz="1500" i="1" dirty="0">
                <a:latin typeface="Calibri" panose="020F0502020204030204" pitchFamily="34" charset="0"/>
                <a:ea typeface="Calibri" panose="020F0502020204030204" pitchFamily="34" charset="0"/>
                <a:cs typeface="Calibri" panose="020F0502020204030204" pitchFamily="34" charset="0"/>
              </a:rPr>
              <a:t>s. n.</a:t>
            </a:r>
            <a:r>
              <a:rPr lang="pt-BR" sz="1500" dirty="0">
                <a:latin typeface="Calibri" panose="020F0502020204030204" pitchFamily="34" charset="0"/>
                <a:ea typeface="Calibri" panose="020F0502020204030204" pitchFamily="34" charset="0"/>
                <a:cs typeface="Calibri" panose="020F0502020204030204" pitchFamily="34" charset="0"/>
              </a:rPr>
              <a:t>], nov. 2021.</a:t>
            </a:r>
            <a:endParaRPr lang="pt-BR" sz="1500" dirty="0">
              <a:latin typeface="Calibri" panose="020F0502020204030204" pitchFamily="34" charset="0"/>
              <a:ea typeface="Calibri" panose="020F0502020204030204" pitchFamily="34" charset="0"/>
              <a:cs typeface="Times New Roman" panose="02020603050405020304" pitchFamily="18" charset="0"/>
            </a:endParaRPr>
          </a:p>
          <a:p>
            <a:pPr marL="285739" indent="-285739">
              <a:lnSpc>
                <a:spcPct val="107000"/>
              </a:lnSpc>
              <a:spcAft>
                <a:spcPts val="667"/>
              </a:spcAft>
              <a:buFont typeface="+mj-lt"/>
              <a:buAutoNum type="arabicPeriod"/>
            </a:pPr>
            <a:r>
              <a:rPr lang="pt-BR" sz="1500" dirty="0">
                <a:latin typeface="Calibri" panose="020F0502020204030204" pitchFamily="34" charset="0"/>
                <a:ea typeface="Calibri" panose="020F0502020204030204" pitchFamily="34" charset="0"/>
              </a:rPr>
              <a:t>WORLD HEALTH ORGANIZATION. </a:t>
            </a:r>
            <a:r>
              <a:rPr lang="pt-BR" sz="1500" b="1" dirty="0">
                <a:latin typeface="Calibri" panose="020F0502020204030204" pitchFamily="34" charset="0"/>
                <a:ea typeface="Calibri" panose="020F0502020204030204" pitchFamily="34" charset="0"/>
              </a:rPr>
              <a:t>MI-</a:t>
            </a:r>
            <a:r>
              <a:rPr lang="pt-BR" sz="1500" b="1" dirty="0" err="1">
                <a:latin typeface="Calibri" panose="020F0502020204030204" pitchFamily="34" charset="0"/>
                <a:ea typeface="Calibri" panose="020F0502020204030204" pitchFamily="34" charset="0"/>
              </a:rPr>
              <a:t>mhGAP</a:t>
            </a:r>
            <a:r>
              <a:rPr lang="pt-BR" sz="1500" b="1" dirty="0">
                <a:latin typeface="Calibri" panose="020F0502020204030204" pitchFamily="34" charset="0"/>
                <a:ea typeface="Calibri" panose="020F0502020204030204" pitchFamily="34" charset="0"/>
              </a:rPr>
              <a:t> Manual de Intervenções: para transtornos mentais, neurológicos e por uso de álcool e outras drogas na rede de atenção básica à saúde</a:t>
            </a:r>
            <a:r>
              <a:rPr lang="pt-BR" sz="1500" dirty="0">
                <a:latin typeface="Calibri" panose="020F0502020204030204" pitchFamily="34" charset="0"/>
                <a:ea typeface="Calibri" panose="020F0502020204030204" pitchFamily="34" charset="0"/>
              </a:rPr>
              <a:t>. Versão 2.0. Geneva: World Health </a:t>
            </a:r>
            <a:r>
              <a:rPr lang="pt-BR" sz="1500" dirty="0" err="1">
                <a:latin typeface="Calibri" panose="020F0502020204030204" pitchFamily="34" charset="0"/>
                <a:ea typeface="Calibri" panose="020F0502020204030204" pitchFamily="34" charset="0"/>
              </a:rPr>
              <a:t>Organization</a:t>
            </a:r>
            <a:r>
              <a:rPr lang="pt-BR" sz="1500" dirty="0">
                <a:latin typeface="Calibri" panose="020F0502020204030204" pitchFamily="34" charset="0"/>
                <a:ea typeface="Calibri" panose="020F0502020204030204" pitchFamily="34" charset="0"/>
              </a:rPr>
              <a:t>, 2018.</a:t>
            </a:r>
            <a:endParaRPr lang="pt-BR" sz="1500" dirty="0">
              <a:latin typeface="Calibri" panose="020F0502020204030204" pitchFamily="34" charset="0"/>
              <a:ea typeface="Calibri" panose="020F0502020204030204" pitchFamily="34" charset="0"/>
              <a:cs typeface="Times New Roman" panose="02020603050405020304" pitchFamily="18" charset="0"/>
            </a:endParaRPr>
          </a:p>
          <a:p>
            <a:pPr marL="285739" indent="-285739">
              <a:lnSpc>
                <a:spcPct val="107000"/>
              </a:lnSpc>
              <a:spcAft>
                <a:spcPts val="667"/>
              </a:spcAft>
              <a:buFont typeface="+mj-lt"/>
              <a:buAutoNum type="arabicPeriod"/>
            </a:pPr>
            <a:r>
              <a:rPr lang="pt-BR" sz="1500" dirty="0">
                <a:latin typeface="Calibri" panose="020F0502020204030204" pitchFamily="34" charset="0"/>
                <a:ea typeface="Calibri" panose="020F0502020204030204" pitchFamily="34" charset="0"/>
                <a:cs typeface="Calibri" panose="020F0502020204030204" pitchFamily="34" charset="0"/>
              </a:rPr>
              <a:t>WORLD HEALTH ORGANIZATION; UNHCR. </a:t>
            </a:r>
            <a:r>
              <a:rPr lang="pt-BR" sz="1500" b="1" dirty="0" err="1">
                <a:latin typeface="Calibri" panose="020F0502020204030204" pitchFamily="34" charset="0"/>
                <a:ea typeface="Calibri" panose="020F0502020204030204" pitchFamily="34" charset="0"/>
                <a:cs typeface="Calibri" panose="020F0502020204030204" pitchFamily="34" charset="0"/>
              </a:rPr>
              <a:t>mhGAP</a:t>
            </a:r>
            <a:r>
              <a:rPr lang="pt-BR" sz="1500" b="1" dirty="0">
                <a:latin typeface="Calibri" panose="020F0502020204030204" pitchFamily="34" charset="0"/>
                <a:ea typeface="Calibri" panose="020F0502020204030204" pitchFamily="34" charset="0"/>
                <a:cs typeface="Calibri" panose="020F0502020204030204" pitchFamily="34" charset="0"/>
              </a:rPr>
              <a:t> </a:t>
            </a:r>
            <a:r>
              <a:rPr lang="pt-BR" sz="1500" b="1" dirty="0" err="1">
                <a:latin typeface="Calibri" panose="020F0502020204030204" pitchFamily="34" charset="0"/>
                <a:ea typeface="Calibri" panose="020F0502020204030204" pitchFamily="34" charset="0"/>
                <a:cs typeface="Calibri" panose="020F0502020204030204" pitchFamily="34" charset="0"/>
              </a:rPr>
              <a:t>humanitarian</a:t>
            </a:r>
            <a:r>
              <a:rPr lang="pt-BR" sz="1500" b="1" dirty="0">
                <a:latin typeface="Calibri" panose="020F0502020204030204" pitchFamily="34" charset="0"/>
                <a:ea typeface="Calibri" panose="020F0502020204030204" pitchFamily="34" charset="0"/>
                <a:cs typeface="Calibri" panose="020F0502020204030204" pitchFamily="34" charset="0"/>
              </a:rPr>
              <a:t> </a:t>
            </a:r>
            <a:r>
              <a:rPr lang="pt-BR" sz="1500" b="1" dirty="0" err="1">
                <a:latin typeface="Calibri" panose="020F0502020204030204" pitchFamily="34" charset="0"/>
                <a:ea typeface="Calibri" panose="020F0502020204030204" pitchFamily="34" charset="0"/>
                <a:cs typeface="Calibri" panose="020F0502020204030204" pitchFamily="34" charset="0"/>
              </a:rPr>
              <a:t>intervention</a:t>
            </a:r>
            <a:r>
              <a:rPr lang="pt-BR" sz="1500" b="1" dirty="0">
                <a:latin typeface="Calibri" panose="020F0502020204030204" pitchFamily="34" charset="0"/>
                <a:ea typeface="Calibri" panose="020F0502020204030204" pitchFamily="34" charset="0"/>
                <a:cs typeface="Calibri" panose="020F0502020204030204" pitchFamily="34" charset="0"/>
              </a:rPr>
              <a:t> </a:t>
            </a:r>
            <a:r>
              <a:rPr lang="pt-BR" sz="1500" b="1" dirty="0" err="1">
                <a:latin typeface="Calibri" panose="020F0502020204030204" pitchFamily="34" charset="0"/>
                <a:ea typeface="Calibri" panose="020F0502020204030204" pitchFamily="34" charset="0"/>
                <a:cs typeface="Calibri" panose="020F0502020204030204" pitchFamily="34" charset="0"/>
              </a:rPr>
              <a:t>guide</a:t>
            </a:r>
            <a:r>
              <a:rPr lang="pt-BR" sz="1500" b="1" dirty="0">
                <a:latin typeface="Calibri" panose="020F0502020204030204" pitchFamily="34" charset="0"/>
                <a:ea typeface="Calibri" panose="020F0502020204030204" pitchFamily="34" charset="0"/>
                <a:cs typeface="Calibri" panose="020F0502020204030204" pitchFamily="34" charset="0"/>
              </a:rPr>
              <a:t> (</a:t>
            </a:r>
            <a:r>
              <a:rPr lang="pt-BR" sz="1500" b="1" dirty="0" err="1">
                <a:latin typeface="Calibri" panose="020F0502020204030204" pitchFamily="34" charset="0"/>
                <a:ea typeface="Calibri" panose="020F0502020204030204" pitchFamily="34" charset="0"/>
                <a:cs typeface="Calibri" panose="020F0502020204030204" pitchFamily="34" charset="0"/>
              </a:rPr>
              <a:t>mhGAP</a:t>
            </a:r>
            <a:r>
              <a:rPr lang="pt-BR" sz="1500" b="1" dirty="0">
                <a:latin typeface="Calibri" panose="020F0502020204030204" pitchFamily="34" charset="0"/>
                <a:ea typeface="Calibri" panose="020F0502020204030204" pitchFamily="34" charset="0"/>
                <a:cs typeface="Calibri" panose="020F0502020204030204" pitchFamily="34" charset="0"/>
              </a:rPr>
              <a:t>-HIG): </a:t>
            </a:r>
            <a:r>
              <a:rPr lang="pt-BR" sz="1500" b="1" dirty="0" err="1">
                <a:latin typeface="Calibri" panose="020F0502020204030204" pitchFamily="34" charset="0"/>
                <a:ea typeface="Calibri" panose="020F0502020204030204" pitchFamily="34" charset="0"/>
                <a:cs typeface="Calibri" panose="020F0502020204030204" pitchFamily="34" charset="0"/>
              </a:rPr>
              <a:t>clinical</a:t>
            </a:r>
            <a:r>
              <a:rPr lang="pt-BR" sz="1500" b="1" dirty="0">
                <a:latin typeface="Calibri" panose="020F0502020204030204" pitchFamily="34" charset="0"/>
                <a:ea typeface="Calibri" panose="020F0502020204030204" pitchFamily="34" charset="0"/>
                <a:cs typeface="Calibri" panose="020F0502020204030204" pitchFamily="34" charset="0"/>
              </a:rPr>
              <a:t> management </a:t>
            </a:r>
            <a:r>
              <a:rPr lang="pt-BR" sz="1500" b="1" dirty="0" err="1">
                <a:latin typeface="Calibri" panose="020F0502020204030204" pitchFamily="34" charset="0"/>
                <a:ea typeface="Calibri" panose="020F0502020204030204" pitchFamily="34" charset="0"/>
                <a:cs typeface="Calibri" panose="020F0502020204030204" pitchFamily="34" charset="0"/>
              </a:rPr>
              <a:t>of</a:t>
            </a:r>
            <a:r>
              <a:rPr lang="pt-BR" sz="1500" b="1" dirty="0">
                <a:latin typeface="Calibri" panose="020F0502020204030204" pitchFamily="34" charset="0"/>
                <a:ea typeface="Calibri" panose="020F0502020204030204" pitchFamily="34" charset="0"/>
                <a:cs typeface="Calibri" panose="020F0502020204030204" pitchFamily="34" charset="0"/>
              </a:rPr>
              <a:t> mental, </a:t>
            </a:r>
            <a:r>
              <a:rPr lang="pt-BR" sz="1500" b="1" dirty="0" err="1">
                <a:latin typeface="Calibri" panose="020F0502020204030204" pitchFamily="34" charset="0"/>
                <a:ea typeface="Calibri" panose="020F0502020204030204" pitchFamily="34" charset="0"/>
                <a:cs typeface="Calibri" panose="020F0502020204030204" pitchFamily="34" charset="0"/>
              </a:rPr>
              <a:t>neurological</a:t>
            </a:r>
            <a:r>
              <a:rPr lang="pt-BR" sz="1500" b="1" dirty="0">
                <a:latin typeface="Calibri" panose="020F0502020204030204" pitchFamily="34" charset="0"/>
                <a:ea typeface="Calibri" panose="020F0502020204030204" pitchFamily="34" charset="0"/>
                <a:cs typeface="Calibri" panose="020F0502020204030204" pitchFamily="34" charset="0"/>
              </a:rPr>
              <a:t> </a:t>
            </a:r>
            <a:r>
              <a:rPr lang="pt-BR" sz="1500" b="1" dirty="0" err="1">
                <a:latin typeface="Calibri" panose="020F0502020204030204" pitchFamily="34" charset="0"/>
                <a:ea typeface="Calibri" panose="020F0502020204030204" pitchFamily="34" charset="0"/>
                <a:cs typeface="Calibri" panose="020F0502020204030204" pitchFamily="34" charset="0"/>
              </a:rPr>
              <a:t>and</a:t>
            </a:r>
            <a:r>
              <a:rPr lang="pt-BR" sz="1500" b="1" dirty="0">
                <a:latin typeface="Calibri" panose="020F0502020204030204" pitchFamily="34" charset="0"/>
                <a:ea typeface="Calibri" panose="020F0502020204030204" pitchFamily="34" charset="0"/>
                <a:cs typeface="Calibri" panose="020F0502020204030204" pitchFamily="34" charset="0"/>
              </a:rPr>
              <a:t> </a:t>
            </a:r>
            <a:r>
              <a:rPr lang="pt-BR" sz="1500" b="1" dirty="0" err="1">
                <a:latin typeface="Calibri" panose="020F0502020204030204" pitchFamily="34" charset="0"/>
                <a:ea typeface="Calibri" panose="020F0502020204030204" pitchFamily="34" charset="0"/>
                <a:cs typeface="Calibri" panose="020F0502020204030204" pitchFamily="34" charset="0"/>
              </a:rPr>
              <a:t>substance</a:t>
            </a:r>
            <a:r>
              <a:rPr lang="pt-BR" sz="1500" b="1" dirty="0">
                <a:latin typeface="Calibri" panose="020F0502020204030204" pitchFamily="34" charset="0"/>
                <a:ea typeface="Calibri" panose="020F0502020204030204" pitchFamily="34" charset="0"/>
                <a:cs typeface="Calibri" panose="020F0502020204030204" pitchFamily="34" charset="0"/>
              </a:rPr>
              <a:t> use </a:t>
            </a:r>
            <a:r>
              <a:rPr lang="pt-BR" sz="1500" b="1" dirty="0" err="1">
                <a:latin typeface="Calibri" panose="020F0502020204030204" pitchFamily="34" charset="0"/>
                <a:ea typeface="Calibri" panose="020F0502020204030204" pitchFamily="34" charset="0"/>
                <a:cs typeface="Calibri" panose="020F0502020204030204" pitchFamily="34" charset="0"/>
              </a:rPr>
              <a:t>conditions</a:t>
            </a:r>
            <a:r>
              <a:rPr lang="pt-BR" sz="1500" b="1" dirty="0">
                <a:latin typeface="Calibri" panose="020F0502020204030204" pitchFamily="34" charset="0"/>
                <a:ea typeface="Calibri" panose="020F0502020204030204" pitchFamily="34" charset="0"/>
                <a:cs typeface="Calibri" panose="020F0502020204030204" pitchFamily="34" charset="0"/>
              </a:rPr>
              <a:t> in </a:t>
            </a:r>
            <a:r>
              <a:rPr lang="pt-BR" sz="1500" b="1" dirty="0" err="1">
                <a:latin typeface="Calibri" panose="020F0502020204030204" pitchFamily="34" charset="0"/>
                <a:ea typeface="Calibri" panose="020F0502020204030204" pitchFamily="34" charset="0"/>
                <a:cs typeface="Calibri" panose="020F0502020204030204" pitchFamily="34" charset="0"/>
              </a:rPr>
              <a:t>humanitarian</a:t>
            </a:r>
            <a:r>
              <a:rPr lang="pt-BR" sz="1500" b="1" dirty="0">
                <a:latin typeface="Calibri" panose="020F0502020204030204" pitchFamily="34" charset="0"/>
                <a:ea typeface="Calibri" panose="020F0502020204030204" pitchFamily="34" charset="0"/>
                <a:cs typeface="Calibri" panose="020F0502020204030204" pitchFamily="34" charset="0"/>
              </a:rPr>
              <a:t> </a:t>
            </a:r>
            <a:r>
              <a:rPr lang="pt-BR" sz="1500" b="1" dirty="0" err="1">
                <a:latin typeface="Calibri" panose="020F0502020204030204" pitchFamily="34" charset="0"/>
                <a:ea typeface="Calibri" panose="020F0502020204030204" pitchFamily="34" charset="0"/>
                <a:cs typeface="Calibri" panose="020F0502020204030204" pitchFamily="34" charset="0"/>
              </a:rPr>
              <a:t>emergencies</a:t>
            </a:r>
            <a:r>
              <a:rPr lang="pt-BR" sz="1500" dirty="0">
                <a:latin typeface="Calibri" panose="020F0502020204030204" pitchFamily="34" charset="0"/>
                <a:ea typeface="Calibri" panose="020F0502020204030204" pitchFamily="34" charset="0"/>
                <a:cs typeface="Calibri" panose="020F0502020204030204" pitchFamily="34" charset="0"/>
              </a:rPr>
              <a:t>. Geneva: World Health </a:t>
            </a:r>
            <a:r>
              <a:rPr lang="pt-BR" sz="1500" dirty="0" err="1">
                <a:latin typeface="Calibri" panose="020F0502020204030204" pitchFamily="34" charset="0"/>
                <a:ea typeface="Calibri" panose="020F0502020204030204" pitchFamily="34" charset="0"/>
                <a:cs typeface="Calibri" panose="020F0502020204030204" pitchFamily="34" charset="0"/>
              </a:rPr>
              <a:t>Organization</a:t>
            </a:r>
            <a:r>
              <a:rPr lang="pt-BR" sz="1500" dirty="0">
                <a:latin typeface="Calibri" panose="020F0502020204030204" pitchFamily="34" charset="0"/>
                <a:ea typeface="Calibri" panose="020F0502020204030204" pitchFamily="34" charset="0"/>
                <a:cs typeface="Calibri" panose="020F0502020204030204" pitchFamily="34" charset="0"/>
              </a:rPr>
              <a:t>, 2015. Disponível em: https://apps.who.int/</a:t>
            </a:r>
            <a:r>
              <a:rPr lang="pt-BR" sz="1500" dirty="0" err="1">
                <a:latin typeface="Calibri" panose="020F0502020204030204" pitchFamily="34" charset="0"/>
                <a:ea typeface="Calibri" panose="020F0502020204030204" pitchFamily="34" charset="0"/>
                <a:cs typeface="Calibri" panose="020F0502020204030204" pitchFamily="34" charset="0"/>
              </a:rPr>
              <a:t>iris</a:t>
            </a:r>
            <a:r>
              <a:rPr lang="pt-BR" sz="1500" dirty="0">
                <a:latin typeface="Calibri" panose="020F0502020204030204" pitchFamily="34" charset="0"/>
                <a:ea typeface="Calibri" panose="020F0502020204030204" pitchFamily="34" charset="0"/>
                <a:cs typeface="Calibri" panose="020F0502020204030204" pitchFamily="34" charset="0"/>
              </a:rPr>
              <a:t>/</a:t>
            </a:r>
            <a:r>
              <a:rPr lang="pt-BR" sz="1500" dirty="0" err="1">
                <a:latin typeface="Calibri" panose="020F0502020204030204" pitchFamily="34" charset="0"/>
                <a:ea typeface="Calibri" panose="020F0502020204030204" pitchFamily="34" charset="0"/>
                <a:cs typeface="Calibri" panose="020F0502020204030204" pitchFamily="34" charset="0"/>
              </a:rPr>
              <a:t>handle</a:t>
            </a:r>
            <a:r>
              <a:rPr lang="pt-BR" sz="1500" dirty="0">
                <a:latin typeface="Calibri" panose="020F0502020204030204" pitchFamily="34" charset="0"/>
                <a:ea typeface="Calibri" panose="020F0502020204030204" pitchFamily="34" charset="0"/>
                <a:cs typeface="Calibri" panose="020F0502020204030204" pitchFamily="34" charset="0"/>
              </a:rPr>
              <a:t>/10665/162960. </a:t>
            </a:r>
            <a:endParaRPr lang="pt-BR" sz="1500" dirty="0"/>
          </a:p>
        </p:txBody>
      </p:sp>
    </p:spTree>
    <p:extLst>
      <p:ext uri="{BB962C8B-B14F-4D97-AF65-F5344CB8AC3E}">
        <p14:creationId xmlns:p14="http://schemas.microsoft.com/office/powerpoint/2010/main" val="2338314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80EB0E51-D6E7-79CC-5010-3A6880AD6CCB}"/>
              </a:ext>
            </a:extLst>
          </p:cNvPr>
          <p:cNvSpPr txBox="1"/>
          <p:nvPr/>
        </p:nvSpPr>
        <p:spPr>
          <a:xfrm>
            <a:off x="497306" y="406545"/>
            <a:ext cx="5275058" cy="6001643"/>
          </a:xfrm>
          <a:prstGeom prst="rect">
            <a:avLst/>
          </a:prstGeom>
          <a:noFill/>
        </p:spPr>
        <p:txBody>
          <a:bodyPr wrap="square" rtlCol="0">
            <a:spAutoFit/>
          </a:bodyPr>
          <a:lstStyle/>
          <a:p>
            <a:r>
              <a:rPr lang="pt-BR" sz="3200" dirty="0">
                <a:solidFill>
                  <a:srgbClr val="FABF01"/>
                </a:solidFill>
                <a:latin typeface="Eras Demi ITC" panose="020B0805030504020804" pitchFamily="34" charset="0"/>
              </a:rPr>
              <a:t>A depressão é uma condição de saúde mental comum, afetando cerca de </a:t>
            </a:r>
            <a:r>
              <a:rPr lang="pt-BR" sz="3200" b="1" dirty="0">
                <a:solidFill>
                  <a:schemeClr val="bg1"/>
                </a:solidFill>
                <a:latin typeface="Eras Demi ITC" panose="020B0805030504020804" pitchFamily="34" charset="0"/>
              </a:rPr>
              <a:t>322 milhões de pessoas </a:t>
            </a:r>
            <a:r>
              <a:rPr lang="pt-BR" sz="3200" dirty="0">
                <a:solidFill>
                  <a:srgbClr val="FABF01"/>
                </a:solidFill>
                <a:latin typeface="Eras Demi ITC" panose="020B0805030504020804" pitchFamily="34" charset="0"/>
              </a:rPr>
              <a:t>em todo o mundo. Em comunidades não clínicas, a </a:t>
            </a:r>
            <a:r>
              <a:rPr lang="pt-BR" sz="3200" b="1" dirty="0">
                <a:solidFill>
                  <a:schemeClr val="bg1"/>
                </a:solidFill>
                <a:latin typeface="Eras Demi ITC" panose="020B0805030504020804" pitchFamily="34" charset="0"/>
              </a:rPr>
              <a:t>prevalência é de cerca de 4,4%</a:t>
            </a:r>
            <a:r>
              <a:rPr lang="pt-BR" sz="3200" dirty="0">
                <a:solidFill>
                  <a:srgbClr val="FABF01"/>
                </a:solidFill>
                <a:latin typeface="Eras Demi ITC" panose="020B0805030504020804" pitchFamily="34" charset="0"/>
              </a:rPr>
              <a:t>, mas esse número aumenta para </a:t>
            </a:r>
            <a:r>
              <a:rPr lang="pt-BR" sz="3200" b="1" dirty="0">
                <a:solidFill>
                  <a:schemeClr val="bg1"/>
                </a:solidFill>
                <a:latin typeface="Eras Demi ITC" panose="020B0805030504020804" pitchFamily="34" charset="0"/>
              </a:rPr>
              <a:t>10% a 20% entre as pessoas atendidas na atenção primária</a:t>
            </a:r>
            <a:r>
              <a:rPr lang="pt-BR" sz="3200" dirty="0">
                <a:solidFill>
                  <a:srgbClr val="FABF01"/>
                </a:solidFill>
                <a:latin typeface="Eras Demi ITC" panose="020B0805030504020804" pitchFamily="34" charset="0"/>
              </a:rPr>
              <a:t>.</a:t>
            </a:r>
          </a:p>
        </p:txBody>
      </p:sp>
    </p:spTree>
    <p:extLst>
      <p:ext uri="{BB962C8B-B14F-4D97-AF65-F5344CB8AC3E}">
        <p14:creationId xmlns:p14="http://schemas.microsoft.com/office/powerpoint/2010/main" val="3304254868"/>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48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8000">
                                          <p:cBhvr additive="base">
                                            <p:cTn id="7" dur="1250" fill="hold"/>
                                            <p:tgtEl>
                                              <p:spTgt spid="2"/>
                                            </p:tgtEl>
                                            <p:attrNameLst>
                                              <p:attrName>ppt_x</p:attrName>
                                            </p:attrNameLst>
                                          </p:cBhvr>
                                          <p:tavLst>
                                            <p:tav tm="0">
                                              <p:val>
                                                <p:strVal val="0-#ppt_w/2"/>
                                              </p:val>
                                            </p:tav>
                                            <p:tav tm="100000">
                                              <p:val>
                                                <p:strVal val="#ppt_x"/>
                                              </p:val>
                                            </p:tav>
                                          </p:tavLst>
                                        </p:anim>
                                        <p:anim calcmode="lin" valueType="num" p14:bounceEnd="48000">
                                          <p:cBhvr additive="base">
                                            <p:cTn id="8" dur="1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0-#ppt_w/2"/>
                                              </p:val>
                                            </p:tav>
                                            <p:tav tm="100000">
                                              <p:val>
                                                <p:strVal val="#ppt_x"/>
                                              </p:val>
                                            </p:tav>
                                          </p:tavLst>
                                        </p:anim>
                                        <p:anim calcmode="lin" valueType="num">
                                          <p:cBhvr additive="base">
                                            <p:cTn id="8" dur="125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765935DD-B9A2-0F36-1809-6B359A9B6FDA}"/>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5535" b="94707" l="9992" r="89954">
                        <a14:foregroundMark x1="28952" y1="95919" x2="36036" y2="95192"/>
                        <a14:foregroundMark x1="36036" y1="95192" x2="42015" y2="95192"/>
                        <a14:foregroundMark x1="42015" y1="95192" x2="53488" y2="94747"/>
                        <a14:foregroundMark x1="53488" y1="94747" x2="56558" y2="94747"/>
                        <a14:foregroundMark x1="45166" y1="8404" x2="49825" y2="8121"/>
                        <a14:foregroundMark x1="49825" y1="8121" x2="45435" y2="5535"/>
                        <a14:foregroundMark x1="45435" y1="5535" x2="42203" y2="10545"/>
                        <a14:foregroundMark x1="42203" y1="10545" x2="42203" y2="10545"/>
                      </a14:backgroundRemoval>
                    </a14:imgEffect>
                  </a14:imgLayer>
                </a14:imgProps>
              </a:ext>
              <a:ext uri="{28A0092B-C50C-407E-A947-70E740481C1C}">
                <a14:useLocalDpi xmlns:a14="http://schemas.microsoft.com/office/drawing/2010/main" val="0"/>
              </a:ext>
            </a:extLst>
          </a:blip>
          <a:srcRect l="20686" r="13570"/>
          <a:stretch/>
        </p:blipFill>
        <p:spPr>
          <a:xfrm>
            <a:off x="625639" y="180473"/>
            <a:ext cx="6577263" cy="6625389"/>
          </a:xfrm>
          <a:prstGeom prst="rect">
            <a:avLst/>
          </a:prstGeom>
        </p:spPr>
      </p:pic>
      <p:grpSp>
        <p:nvGrpSpPr>
          <p:cNvPr id="5" name="Agrupar 4">
            <a:extLst>
              <a:ext uri="{FF2B5EF4-FFF2-40B4-BE49-F238E27FC236}">
                <a16:creationId xmlns:a16="http://schemas.microsoft.com/office/drawing/2014/main" id="{B2542717-10A1-FA17-EB9D-E09ABDCFD113}"/>
              </a:ext>
            </a:extLst>
          </p:cNvPr>
          <p:cNvGrpSpPr/>
          <p:nvPr/>
        </p:nvGrpSpPr>
        <p:grpSpPr>
          <a:xfrm>
            <a:off x="6336629" y="1411705"/>
            <a:ext cx="4799833" cy="1687545"/>
            <a:chOff x="5935579" y="1347537"/>
            <a:chExt cx="4799833" cy="1687545"/>
          </a:xfrm>
        </p:grpSpPr>
        <p:sp>
          <p:nvSpPr>
            <p:cNvPr id="3" name="CaixaDeTexto 2">
              <a:extLst>
                <a:ext uri="{FF2B5EF4-FFF2-40B4-BE49-F238E27FC236}">
                  <a16:creationId xmlns:a16="http://schemas.microsoft.com/office/drawing/2014/main" id="{73B9A11C-7D5B-42AA-7490-B10E126B027D}"/>
                </a:ext>
              </a:extLst>
            </p:cNvPr>
            <p:cNvSpPr txBox="1"/>
            <p:nvPr/>
          </p:nvSpPr>
          <p:spPr>
            <a:xfrm>
              <a:off x="5935579" y="1347537"/>
              <a:ext cx="3922869" cy="707886"/>
            </a:xfrm>
            <a:prstGeom prst="rect">
              <a:avLst/>
            </a:prstGeom>
            <a:noFill/>
          </p:spPr>
          <p:txBody>
            <a:bodyPr wrap="none" rtlCol="0">
              <a:spAutoFit/>
            </a:bodyPr>
            <a:lstStyle/>
            <a:p>
              <a:r>
                <a:rPr lang="pt-BR" sz="4000" dirty="0" err="1">
                  <a:solidFill>
                    <a:schemeClr val="bg1"/>
                  </a:solidFill>
                  <a:latin typeface="Eras Demi ITC" panose="020B0805030504020804" pitchFamily="34" charset="0"/>
                </a:rPr>
                <a:t>Subdiagnóstico</a:t>
              </a:r>
              <a:endParaRPr lang="pt-BR" sz="4000" dirty="0">
                <a:solidFill>
                  <a:schemeClr val="bg1"/>
                </a:solidFill>
                <a:latin typeface="Eras Demi ITC" panose="020B0805030504020804" pitchFamily="34" charset="0"/>
              </a:endParaRPr>
            </a:p>
          </p:txBody>
        </p:sp>
        <p:sp>
          <p:nvSpPr>
            <p:cNvPr id="4" name="CaixaDeTexto 3">
              <a:extLst>
                <a:ext uri="{FF2B5EF4-FFF2-40B4-BE49-F238E27FC236}">
                  <a16:creationId xmlns:a16="http://schemas.microsoft.com/office/drawing/2014/main" id="{E9FC379C-E17C-74C3-57B6-35DE13ADB36E}"/>
                </a:ext>
              </a:extLst>
            </p:cNvPr>
            <p:cNvSpPr txBox="1"/>
            <p:nvPr/>
          </p:nvSpPr>
          <p:spPr>
            <a:xfrm>
              <a:off x="6096000" y="1927086"/>
              <a:ext cx="4639412" cy="1107996"/>
            </a:xfrm>
            <a:prstGeom prst="rect">
              <a:avLst/>
            </a:prstGeom>
            <a:noFill/>
          </p:spPr>
          <p:txBody>
            <a:bodyPr wrap="none" rtlCol="0">
              <a:spAutoFit/>
            </a:bodyPr>
            <a:lstStyle/>
            <a:p>
              <a:r>
                <a:rPr lang="pt-BR" sz="6600" dirty="0">
                  <a:latin typeface="Eras Bold ITC" panose="020B0907030504020204" pitchFamily="34" charset="0"/>
                </a:rPr>
                <a:t>Depressão</a:t>
              </a:r>
            </a:p>
          </p:txBody>
        </p:sp>
      </p:grpSp>
    </p:spTree>
    <p:extLst>
      <p:ext uri="{BB962C8B-B14F-4D97-AF65-F5344CB8AC3E}">
        <p14:creationId xmlns:p14="http://schemas.microsoft.com/office/powerpoint/2010/main" val="303329901"/>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8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8000">
                                          <p:cBhvr additive="base">
                                            <p:cTn id="7" dur="1250" fill="hold"/>
                                            <p:tgtEl>
                                              <p:spTgt spid="2"/>
                                            </p:tgtEl>
                                            <p:attrNameLst>
                                              <p:attrName>ppt_x</p:attrName>
                                            </p:attrNameLst>
                                          </p:cBhvr>
                                          <p:tavLst>
                                            <p:tav tm="0">
                                              <p:val>
                                                <p:strVal val="0-#ppt_w/2"/>
                                              </p:val>
                                            </p:tav>
                                            <p:tav tm="100000">
                                              <p:val>
                                                <p:strVal val="#ppt_x"/>
                                              </p:val>
                                            </p:tav>
                                          </p:tavLst>
                                        </p:anim>
                                        <p:anim calcmode="lin" valueType="num" p14:bounceEnd="48000">
                                          <p:cBhvr additive="base">
                                            <p:cTn id="8" dur="12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48000">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14:bounceEnd="48000">
                                          <p:cBhvr additive="base">
                                            <p:cTn id="11" dur="1250" fill="hold"/>
                                            <p:tgtEl>
                                              <p:spTgt spid="5"/>
                                            </p:tgtEl>
                                            <p:attrNameLst>
                                              <p:attrName>ppt_x</p:attrName>
                                            </p:attrNameLst>
                                          </p:cBhvr>
                                          <p:tavLst>
                                            <p:tav tm="0">
                                              <p:val>
                                                <p:strVal val="0-#ppt_w/2"/>
                                              </p:val>
                                            </p:tav>
                                            <p:tav tm="100000">
                                              <p:val>
                                                <p:strVal val="#ppt_x"/>
                                              </p:val>
                                            </p:tav>
                                          </p:tavLst>
                                        </p:anim>
                                        <p:anim calcmode="lin" valueType="num" p14:bounceEnd="48000">
                                          <p:cBhvr additive="base">
                                            <p:cTn id="12" dur="12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0-#ppt_w/2"/>
                                              </p:val>
                                            </p:tav>
                                            <p:tav tm="100000">
                                              <p:val>
                                                <p:strVal val="#ppt_x"/>
                                              </p:val>
                                            </p:tav>
                                          </p:tavLst>
                                        </p:anim>
                                        <p:anim calcmode="lin" valueType="num">
                                          <p:cBhvr additive="base">
                                            <p:cTn id="8" dur="125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1250" fill="hold"/>
                                            <p:tgtEl>
                                              <p:spTgt spid="5"/>
                                            </p:tgtEl>
                                            <p:attrNameLst>
                                              <p:attrName>ppt_x</p:attrName>
                                            </p:attrNameLst>
                                          </p:cBhvr>
                                          <p:tavLst>
                                            <p:tav tm="0">
                                              <p:val>
                                                <p:strVal val="0-#ppt_w/2"/>
                                              </p:val>
                                            </p:tav>
                                            <p:tav tm="100000">
                                              <p:val>
                                                <p:strVal val="#ppt_x"/>
                                              </p:val>
                                            </p:tav>
                                          </p:tavLst>
                                        </p:anim>
                                        <p:anim calcmode="lin" valueType="num">
                                          <p:cBhvr additive="base">
                                            <p:cTn id="12" dur="125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83FA0B40-09D4-68ED-E2CC-D16644F071C4}"/>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444" b="99637" l="9984" r="98197">
                        <a14:foregroundMark x1="61545" y1="18248" x2="81808" y2="2342"/>
                        <a14:foregroundMark x1="92115" y1="58942" x2="94726" y2="43238"/>
                        <a14:foregroundMark x1="94726" y1="43238" x2="94591" y2="2584"/>
                        <a14:foregroundMark x1="98197" y1="55430" x2="97551" y2="1655"/>
                        <a14:foregroundMark x1="58100" y1="95922" x2="96932" y2="85184"/>
                        <a14:foregroundMark x1="96932" y1="85184" x2="97551" y2="84457"/>
                        <a14:foregroundMark x1="58881" y1="98264" x2="67115" y2="96326"/>
                        <a14:foregroundMark x1="67115" y1="96326" x2="73601" y2="96649"/>
                        <a14:foregroundMark x1="73601" y1="96649" x2="87648" y2="95680"/>
                        <a14:foregroundMark x1="87648" y1="95680" x2="94456" y2="97295"/>
                        <a14:foregroundMark x1="60926" y1="6096" x2="61222" y2="484"/>
                        <a14:foregroundMark x1="58881" y1="12878" x2="59499" y2="8195"/>
                        <a14:foregroundMark x1="57320" y1="14736" x2="59042" y2="9608"/>
                        <a14:foregroundMark x1="85253" y1="79289" x2="88778" y2="71901"/>
                        <a14:foregroundMark x1="88778" y1="71901" x2="93811" y2="66290"/>
                        <a14:foregroundMark x1="93811" y1="66290" x2="98036" y2="99637"/>
                      </a14:backgroundRemoval>
                    </a14:imgEffect>
                  </a14:imgLayer>
                </a14:imgProps>
              </a:ext>
              <a:ext uri="{28A0092B-C50C-407E-A947-70E740481C1C}">
                <a14:useLocalDpi xmlns:a14="http://schemas.microsoft.com/office/drawing/2010/main" val="0"/>
              </a:ext>
            </a:extLst>
          </a:blip>
          <a:srcRect l="47972"/>
          <a:stretch/>
        </p:blipFill>
        <p:spPr>
          <a:xfrm>
            <a:off x="6882064" y="154170"/>
            <a:ext cx="5111415" cy="6549659"/>
          </a:xfrm>
          <a:prstGeom prst="rect">
            <a:avLst/>
          </a:prstGeom>
        </p:spPr>
      </p:pic>
      <p:sp>
        <p:nvSpPr>
          <p:cNvPr id="6" name="CaixaDeTexto 5">
            <a:extLst>
              <a:ext uri="{FF2B5EF4-FFF2-40B4-BE49-F238E27FC236}">
                <a16:creationId xmlns:a16="http://schemas.microsoft.com/office/drawing/2014/main" id="{6F8856C5-D676-3C35-FDF0-D23923129842}"/>
              </a:ext>
            </a:extLst>
          </p:cNvPr>
          <p:cNvSpPr txBox="1"/>
          <p:nvPr/>
        </p:nvSpPr>
        <p:spPr>
          <a:xfrm>
            <a:off x="1384332" y="917863"/>
            <a:ext cx="4373312" cy="2123658"/>
          </a:xfrm>
          <a:prstGeom prst="rect">
            <a:avLst/>
          </a:prstGeom>
          <a:noFill/>
        </p:spPr>
        <p:txBody>
          <a:bodyPr wrap="none" rtlCol="0">
            <a:spAutoFit/>
          </a:bodyPr>
          <a:lstStyle/>
          <a:p>
            <a:pPr algn="ctr"/>
            <a:r>
              <a:rPr lang="pt-BR" sz="6600" dirty="0">
                <a:solidFill>
                  <a:srgbClr val="FAC204"/>
                </a:solidFill>
                <a:latin typeface="Eras Demi ITC" panose="020B0805030504020804" pitchFamily="34" charset="0"/>
              </a:rPr>
              <a:t>Depressão</a:t>
            </a:r>
          </a:p>
          <a:p>
            <a:pPr algn="ctr"/>
            <a:r>
              <a:rPr lang="pt-BR" sz="6600" dirty="0">
                <a:solidFill>
                  <a:srgbClr val="FAC204"/>
                </a:solidFill>
                <a:latin typeface="Eras Bold ITC" panose="020B0907030504020204" pitchFamily="34" charset="0"/>
              </a:rPr>
              <a:t>Pós-parto</a:t>
            </a:r>
          </a:p>
        </p:txBody>
      </p:sp>
      <p:sp>
        <p:nvSpPr>
          <p:cNvPr id="7" name="CaixaDeTexto 6">
            <a:extLst>
              <a:ext uri="{FF2B5EF4-FFF2-40B4-BE49-F238E27FC236}">
                <a16:creationId xmlns:a16="http://schemas.microsoft.com/office/drawing/2014/main" id="{E5649888-4247-0255-C6D6-EDFBAED5A65D}"/>
              </a:ext>
            </a:extLst>
          </p:cNvPr>
          <p:cNvSpPr txBox="1"/>
          <p:nvPr/>
        </p:nvSpPr>
        <p:spPr>
          <a:xfrm>
            <a:off x="890607" y="3524669"/>
            <a:ext cx="5360763" cy="2123658"/>
          </a:xfrm>
          <a:prstGeom prst="rect">
            <a:avLst/>
          </a:prstGeom>
          <a:noFill/>
        </p:spPr>
        <p:txBody>
          <a:bodyPr wrap="none" rtlCol="0">
            <a:spAutoFit/>
          </a:bodyPr>
          <a:lstStyle/>
          <a:p>
            <a:pPr algn="ctr"/>
            <a:r>
              <a:rPr lang="pt-BR" sz="6600" dirty="0">
                <a:latin typeface="Eras Demi ITC" panose="020B0805030504020804" pitchFamily="34" charset="0"/>
              </a:rPr>
              <a:t>Impacto</a:t>
            </a:r>
          </a:p>
          <a:p>
            <a:pPr algn="ctr"/>
            <a:r>
              <a:rPr lang="pt-BR" sz="6600" dirty="0">
                <a:latin typeface="Eras Bold ITC" panose="020B0907030504020204" pitchFamily="34" charset="0"/>
              </a:rPr>
              <a:t>Nas famílias</a:t>
            </a:r>
          </a:p>
        </p:txBody>
      </p:sp>
    </p:spTree>
    <p:extLst>
      <p:ext uri="{BB962C8B-B14F-4D97-AF65-F5344CB8AC3E}">
        <p14:creationId xmlns:p14="http://schemas.microsoft.com/office/powerpoint/2010/main" val="1799872463"/>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8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48000">
                                          <p:cBhvr additive="base">
                                            <p:cTn id="7" dur="1250" fill="hold"/>
                                            <p:tgtEl>
                                              <p:spTgt spid="3"/>
                                            </p:tgtEl>
                                            <p:attrNameLst>
                                              <p:attrName>ppt_x</p:attrName>
                                            </p:attrNameLst>
                                          </p:cBhvr>
                                          <p:tavLst>
                                            <p:tav tm="0">
                                              <p:val>
                                                <p:strVal val="0-#ppt_w/2"/>
                                              </p:val>
                                            </p:tav>
                                            <p:tav tm="100000">
                                              <p:val>
                                                <p:strVal val="#ppt_x"/>
                                              </p:val>
                                            </p:tav>
                                          </p:tavLst>
                                        </p:anim>
                                        <p:anim calcmode="lin" valueType="num" p14:bounceEnd="48000">
                                          <p:cBhvr additive="base">
                                            <p:cTn id="8" dur="12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48000">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14:bounceEnd="48000">
                                          <p:cBhvr additive="base">
                                            <p:cTn id="11" dur="1250" fill="hold"/>
                                            <p:tgtEl>
                                              <p:spTgt spid="6"/>
                                            </p:tgtEl>
                                            <p:attrNameLst>
                                              <p:attrName>ppt_x</p:attrName>
                                            </p:attrNameLst>
                                          </p:cBhvr>
                                          <p:tavLst>
                                            <p:tav tm="0">
                                              <p:val>
                                                <p:strVal val="0-#ppt_w/2"/>
                                              </p:val>
                                            </p:tav>
                                            <p:tav tm="100000">
                                              <p:val>
                                                <p:strVal val="#ppt_x"/>
                                              </p:val>
                                            </p:tav>
                                          </p:tavLst>
                                        </p:anim>
                                        <p:anim calcmode="lin" valueType="num" p14:bounceEnd="48000">
                                          <p:cBhvr additive="base">
                                            <p:cTn id="12" dur="125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14:presetBounceEnd="48000">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14:bounceEnd="48000">
                                          <p:cBhvr additive="base">
                                            <p:cTn id="17" dur="1250" fill="hold"/>
                                            <p:tgtEl>
                                              <p:spTgt spid="7"/>
                                            </p:tgtEl>
                                            <p:attrNameLst>
                                              <p:attrName>ppt_x</p:attrName>
                                            </p:attrNameLst>
                                          </p:cBhvr>
                                          <p:tavLst>
                                            <p:tav tm="0">
                                              <p:val>
                                                <p:strVal val="0-#ppt_w/2"/>
                                              </p:val>
                                            </p:tav>
                                            <p:tav tm="100000">
                                              <p:val>
                                                <p:strVal val="#ppt_x"/>
                                              </p:val>
                                            </p:tav>
                                          </p:tavLst>
                                        </p:anim>
                                        <p:anim calcmode="lin" valueType="num" p14:bounceEnd="48000">
                                          <p:cBhvr additive="base">
                                            <p:cTn id="18" dur="1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0-#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250" fill="hold"/>
                                            <p:tgtEl>
                                              <p:spTgt spid="6"/>
                                            </p:tgtEl>
                                            <p:attrNameLst>
                                              <p:attrName>ppt_x</p:attrName>
                                            </p:attrNameLst>
                                          </p:cBhvr>
                                          <p:tavLst>
                                            <p:tav tm="0">
                                              <p:val>
                                                <p:strVal val="0-#ppt_w/2"/>
                                              </p:val>
                                            </p:tav>
                                            <p:tav tm="100000">
                                              <p:val>
                                                <p:strVal val="#ppt_x"/>
                                              </p:val>
                                            </p:tav>
                                          </p:tavLst>
                                        </p:anim>
                                        <p:anim calcmode="lin" valueType="num">
                                          <p:cBhvr additive="base">
                                            <p:cTn id="12" dur="125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1250" fill="hold"/>
                                            <p:tgtEl>
                                              <p:spTgt spid="7"/>
                                            </p:tgtEl>
                                            <p:attrNameLst>
                                              <p:attrName>ppt_x</p:attrName>
                                            </p:attrNameLst>
                                          </p:cBhvr>
                                          <p:tavLst>
                                            <p:tav tm="0">
                                              <p:val>
                                                <p:strVal val="0-#ppt_w/2"/>
                                              </p:val>
                                            </p:tav>
                                            <p:tav tm="100000">
                                              <p:val>
                                                <p:strVal val="#ppt_x"/>
                                              </p:val>
                                            </p:tav>
                                          </p:tavLst>
                                        </p:anim>
                                        <p:anim calcmode="lin" valueType="num">
                                          <p:cBhvr additive="base">
                                            <p:cTn id="18" dur="1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Agrupar 1">
            <a:extLst>
              <a:ext uri="{FF2B5EF4-FFF2-40B4-BE49-F238E27FC236}">
                <a16:creationId xmlns:a16="http://schemas.microsoft.com/office/drawing/2014/main" id="{C6B068C6-2F88-9783-3860-CDC273DA0C15}"/>
              </a:ext>
            </a:extLst>
          </p:cNvPr>
          <p:cNvGrpSpPr/>
          <p:nvPr/>
        </p:nvGrpSpPr>
        <p:grpSpPr>
          <a:xfrm>
            <a:off x="529386" y="385010"/>
            <a:ext cx="8416207" cy="1348990"/>
            <a:chOff x="5935579" y="1347537"/>
            <a:chExt cx="8416207" cy="1348990"/>
          </a:xfrm>
        </p:grpSpPr>
        <p:sp>
          <p:nvSpPr>
            <p:cNvPr id="3" name="CaixaDeTexto 2">
              <a:extLst>
                <a:ext uri="{FF2B5EF4-FFF2-40B4-BE49-F238E27FC236}">
                  <a16:creationId xmlns:a16="http://schemas.microsoft.com/office/drawing/2014/main" id="{73D28022-6305-9D1C-7680-AFF3E8FE6037}"/>
                </a:ext>
              </a:extLst>
            </p:cNvPr>
            <p:cNvSpPr txBox="1"/>
            <p:nvPr/>
          </p:nvSpPr>
          <p:spPr>
            <a:xfrm>
              <a:off x="5935579" y="1347537"/>
              <a:ext cx="2465740" cy="646331"/>
            </a:xfrm>
            <a:prstGeom prst="rect">
              <a:avLst/>
            </a:prstGeom>
            <a:noFill/>
          </p:spPr>
          <p:txBody>
            <a:bodyPr wrap="none" rtlCol="0">
              <a:spAutoFit/>
            </a:bodyPr>
            <a:lstStyle/>
            <a:p>
              <a:r>
                <a:rPr lang="pt-BR" sz="3600" dirty="0">
                  <a:solidFill>
                    <a:schemeClr val="bg1"/>
                  </a:solidFill>
                  <a:latin typeface="Eras Demi ITC" panose="020B0805030504020804" pitchFamily="34" charset="0"/>
                </a:rPr>
                <a:t>Depressão</a:t>
              </a:r>
            </a:p>
          </p:txBody>
        </p:sp>
        <p:sp>
          <p:nvSpPr>
            <p:cNvPr id="4" name="CaixaDeTexto 3">
              <a:extLst>
                <a:ext uri="{FF2B5EF4-FFF2-40B4-BE49-F238E27FC236}">
                  <a16:creationId xmlns:a16="http://schemas.microsoft.com/office/drawing/2014/main" id="{2F11CC4A-5DDD-B92A-B9FD-48842F3FDF69}"/>
                </a:ext>
              </a:extLst>
            </p:cNvPr>
            <p:cNvSpPr txBox="1"/>
            <p:nvPr/>
          </p:nvSpPr>
          <p:spPr>
            <a:xfrm>
              <a:off x="6096000" y="1927086"/>
              <a:ext cx="8255786" cy="769441"/>
            </a:xfrm>
            <a:prstGeom prst="rect">
              <a:avLst/>
            </a:prstGeom>
            <a:noFill/>
          </p:spPr>
          <p:txBody>
            <a:bodyPr wrap="none" rtlCol="0">
              <a:spAutoFit/>
            </a:bodyPr>
            <a:lstStyle/>
            <a:p>
              <a:r>
                <a:rPr lang="pt-BR" sz="4400" dirty="0">
                  <a:latin typeface="Eras Bold ITC" panose="020B0907030504020204" pitchFamily="34" charset="0"/>
                </a:rPr>
                <a:t>Prioridade em Saúde Pública</a:t>
              </a:r>
            </a:p>
          </p:txBody>
        </p:sp>
      </p:grpSp>
      <p:sp>
        <p:nvSpPr>
          <p:cNvPr id="11" name="CaixaDeTexto 10">
            <a:extLst>
              <a:ext uri="{FF2B5EF4-FFF2-40B4-BE49-F238E27FC236}">
                <a16:creationId xmlns:a16="http://schemas.microsoft.com/office/drawing/2014/main" id="{D71E5962-2DAE-8E1D-493F-B9E1857A6BB0}"/>
              </a:ext>
            </a:extLst>
          </p:cNvPr>
          <p:cNvSpPr txBox="1"/>
          <p:nvPr/>
        </p:nvSpPr>
        <p:spPr>
          <a:xfrm>
            <a:off x="-2068574" y="-47726450"/>
            <a:ext cx="7634326" cy="646331"/>
          </a:xfrm>
          <a:prstGeom prst="rect">
            <a:avLst/>
          </a:prstGeom>
          <a:noFill/>
        </p:spPr>
        <p:txBody>
          <a:bodyPr wrap="square" rtlCol="0">
            <a:spAutoFit/>
          </a:bodyPr>
          <a:lstStyle/>
          <a:p>
            <a:r>
              <a:rPr lang="pt-BR" sz="3600" dirty="0">
                <a:solidFill>
                  <a:schemeClr val="bg1"/>
                </a:solidFill>
                <a:latin typeface="Eras Demi ITC" panose="020B0805030504020804" pitchFamily="34" charset="0"/>
              </a:rPr>
              <a:t>	Impacto Socioeconômico da Depressão</a:t>
            </a:r>
          </a:p>
        </p:txBody>
      </p:sp>
      <p:grpSp>
        <p:nvGrpSpPr>
          <p:cNvPr id="16" name="Agrupar 15">
            <a:extLst>
              <a:ext uri="{FF2B5EF4-FFF2-40B4-BE49-F238E27FC236}">
                <a16:creationId xmlns:a16="http://schemas.microsoft.com/office/drawing/2014/main" id="{6F34F610-8CA7-0AFC-E5B9-125CB61C0AD9}"/>
              </a:ext>
            </a:extLst>
          </p:cNvPr>
          <p:cNvGrpSpPr/>
          <p:nvPr/>
        </p:nvGrpSpPr>
        <p:grpSpPr>
          <a:xfrm>
            <a:off x="629346" y="2312311"/>
            <a:ext cx="3493478" cy="3975047"/>
            <a:chOff x="629346" y="2312311"/>
            <a:chExt cx="3493478" cy="3975047"/>
          </a:xfrm>
        </p:grpSpPr>
        <p:pic>
          <p:nvPicPr>
            <p:cNvPr id="10" name="Imagem 9">
              <a:extLst>
                <a:ext uri="{FF2B5EF4-FFF2-40B4-BE49-F238E27FC236}">
                  <a16:creationId xmlns:a16="http://schemas.microsoft.com/office/drawing/2014/main" id="{856D9D11-CD8E-CF24-88CE-C599F1986E4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5052" y="2312311"/>
              <a:ext cx="2182067" cy="2182067"/>
            </a:xfrm>
            <a:prstGeom prst="rect">
              <a:avLst/>
            </a:prstGeom>
          </p:spPr>
        </p:pic>
        <p:sp>
          <p:nvSpPr>
            <p:cNvPr id="12" name="CaixaDeTexto 11">
              <a:extLst>
                <a:ext uri="{FF2B5EF4-FFF2-40B4-BE49-F238E27FC236}">
                  <a16:creationId xmlns:a16="http://schemas.microsoft.com/office/drawing/2014/main" id="{2DA8A555-39D3-6898-1776-E0A075595276}"/>
                </a:ext>
              </a:extLst>
            </p:cNvPr>
            <p:cNvSpPr txBox="1"/>
            <p:nvPr/>
          </p:nvSpPr>
          <p:spPr>
            <a:xfrm>
              <a:off x="629346" y="4533032"/>
              <a:ext cx="3493478" cy="1754326"/>
            </a:xfrm>
            <a:prstGeom prst="rect">
              <a:avLst/>
            </a:prstGeom>
            <a:noFill/>
          </p:spPr>
          <p:txBody>
            <a:bodyPr wrap="square" rtlCol="0">
              <a:spAutoFit/>
            </a:bodyPr>
            <a:lstStyle/>
            <a:p>
              <a:pPr algn="ctr"/>
              <a:r>
                <a:rPr lang="pt-BR" sz="3600" dirty="0">
                  <a:solidFill>
                    <a:schemeClr val="bg1"/>
                  </a:solidFill>
                </a:rPr>
                <a:t>Impacto Socioeconômico da Depressão</a:t>
              </a:r>
            </a:p>
          </p:txBody>
        </p:sp>
      </p:grpSp>
      <p:grpSp>
        <p:nvGrpSpPr>
          <p:cNvPr id="15" name="Agrupar 14">
            <a:extLst>
              <a:ext uri="{FF2B5EF4-FFF2-40B4-BE49-F238E27FC236}">
                <a16:creationId xmlns:a16="http://schemas.microsoft.com/office/drawing/2014/main" id="{8D6CEE7A-98B2-8A27-69D9-DDAA57EC771E}"/>
              </a:ext>
            </a:extLst>
          </p:cNvPr>
          <p:cNvGrpSpPr/>
          <p:nvPr/>
        </p:nvGrpSpPr>
        <p:grpSpPr>
          <a:xfrm>
            <a:off x="4355122" y="2312311"/>
            <a:ext cx="3493478" cy="3968163"/>
            <a:chOff x="4100089" y="2312311"/>
            <a:chExt cx="3493478" cy="3968163"/>
          </a:xfrm>
        </p:grpSpPr>
        <p:pic>
          <p:nvPicPr>
            <p:cNvPr id="8" name="Imagem 7">
              <a:extLst>
                <a:ext uri="{FF2B5EF4-FFF2-40B4-BE49-F238E27FC236}">
                  <a16:creationId xmlns:a16="http://schemas.microsoft.com/office/drawing/2014/main" id="{E49C8F5F-B5DE-37B5-4B7D-7B27839CC8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5795" y="2312311"/>
              <a:ext cx="2182067" cy="2182067"/>
            </a:xfrm>
            <a:prstGeom prst="rect">
              <a:avLst/>
            </a:prstGeom>
          </p:spPr>
        </p:pic>
        <p:sp>
          <p:nvSpPr>
            <p:cNvPr id="13" name="CaixaDeTexto 12">
              <a:extLst>
                <a:ext uri="{FF2B5EF4-FFF2-40B4-BE49-F238E27FC236}">
                  <a16:creationId xmlns:a16="http://schemas.microsoft.com/office/drawing/2014/main" id="{2E981074-9EF3-A661-6958-1874288E3158}"/>
                </a:ext>
              </a:extLst>
            </p:cNvPr>
            <p:cNvSpPr txBox="1"/>
            <p:nvPr/>
          </p:nvSpPr>
          <p:spPr>
            <a:xfrm>
              <a:off x="4100089" y="4526148"/>
              <a:ext cx="3493478" cy="1754326"/>
            </a:xfrm>
            <a:prstGeom prst="rect">
              <a:avLst/>
            </a:prstGeom>
            <a:noFill/>
          </p:spPr>
          <p:txBody>
            <a:bodyPr wrap="square" rtlCol="0">
              <a:spAutoFit/>
            </a:bodyPr>
            <a:lstStyle/>
            <a:p>
              <a:pPr algn="ctr"/>
              <a:r>
                <a:rPr lang="pt-BR" sz="3600" dirty="0">
                  <a:solidFill>
                    <a:schemeClr val="bg1"/>
                  </a:solidFill>
                </a:rPr>
                <a:t>Depressão como Causa Principal de Incapacidade</a:t>
              </a:r>
            </a:p>
          </p:txBody>
        </p:sp>
      </p:grpSp>
      <p:grpSp>
        <p:nvGrpSpPr>
          <p:cNvPr id="17" name="Agrupar 16">
            <a:extLst>
              <a:ext uri="{FF2B5EF4-FFF2-40B4-BE49-F238E27FC236}">
                <a16:creationId xmlns:a16="http://schemas.microsoft.com/office/drawing/2014/main" id="{53F5A631-ADE6-C29F-0A88-CE7B2B7FAAA6}"/>
              </a:ext>
            </a:extLst>
          </p:cNvPr>
          <p:cNvGrpSpPr/>
          <p:nvPr/>
        </p:nvGrpSpPr>
        <p:grpSpPr>
          <a:xfrm>
            <a:off x="8080898" y="2312311"/>
            <a:ext cx="3493478" cy="3999933"/>
            <a:chOff x="8080898" y="2312311"/>
            <a:chExt cx="3493478" cy="3999933"/>
          </a:xfrm>
        </p:grpSpPr>
        <p:pic>
          <p:nvPicPr>
            <p:cNvPr id="6" name="Imagem 5">
              <a:extLst>
                <a:ext uri="{FF2B5EF4-FFF2-40B4-BE49-F238E27FC236}">
                  <a16:creationId xmlns:a16="http://schemas.microsoft.com/office/drawing/2014/main" id="{8F437818-7D9A-B0F3-6859-2A8F0C4C88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2259" y="2312311"/>
              <a:ext cx="2130757" cy="2130757"/>
            </a:xfrm>
            <a:prstGeom prst="rect">
              <a:avLst/>
            </a:prstGeom>
          </p:spPr>
        </p:pic>
        <p:sp>
          <p:nvSpPr>
            <p:cNvPr id="14" name="CaixaDeTexto 13">
              <a:extLst>
                <a:ext uri="{FF2B5EF4-FFF2-40B4-BE49-F238E27FC236}">
                  <a16:creationId xmlns:a16="http://schemas.microsoft.com/office/drawing/2014/main" id="{2F93ACB0-EF0B-F34F-47CC-19F079026BAA}"/>
                </a:ext>
              </a:extLst>
            </p:cNvPr>
            <p:cNvSpPr txBox="1"/>
            <p:nvPr/>
          </p:nvSpPr>
          <p:spPr>
            <a:xfrm>
              <a:off x="8080898" y="4557918"/>
              <a:ext cx="3493478" cy="1754326"/>
            </a:xfrm>
            <a:prstGeom prst="rect">
              <a:avLst/>
            </a:prstGeom>
            <a:noFill/>
          </p:spPr>
          <p:txBody>
            <a:bodyPr wrap="square" rtlCol="0">
              <a:spAutoFit/>
            </a:bodyPr>
            <a:lstStyle/>
            <a:p>
              <a:pPr algn="ctr"/>
              <a:r>
                <a:rPr lang="pt-BR" sz="3600" dirty="0">
                  <a:solidFill>
                    <a:schemeClr val="bg1"/>
                  </a:solidFill>
                </a:rPr>
                <a:t>Depressão e Outras Condições de Saúde</a:t>
              </a:r>
            </a:p>
          </p:txBody>
        </p:sp>
      </p:grpSp>
    </p:spTree>
    <p:extLst>
      <p:ext uri="{BB962C8B-B14F-4D97-AF65-F5344CB8AC3E}">
        <p14:creationId xmlns:p14="http://schemas.microsoft.com/office/powerpoint/2010/main" val="3102228725"/>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8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8000">
                                          <p:cBhvr additive="base">
                                            <p:cTn id="7" dur="1250" fill="hold"/>
                                            <p:tgtEl>
                                              <p:spTgt spid="2"/>
                                            </p:tgtEl>
                                            <p:attrNameLst>
                                              <p:attrName>ppt_x</p:attrName>
                                            </p:attrNameLst>
                                          </p:cBhvr>
                                          <p:tavLst>
                                            <p:tav tm="0">
                                              <p:val>
                                                <p:strVal val="0-#ppt_w/2"/>
                                              </p:val>
                                            </p:tav>
                                            <p:tav tm="100000">
                                              <p:val>
                                                <p:strVal val="#ppt_x"/>
                                              </p:val>
                                            </p:tav>
                                          </p:tavLst>
                                        </p:anim>
                                        <p:anim calcmode="lin" valueType="num" p14:bounceEnd="48000">
                                          <p:cBhvr additive="base">
                                            <p:cTn id="8" dur="12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14:presetBounceEnd="48000">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14:bounceEnd="48000">
                                          <p:cBhvr additive="base">
                                            <p:cTn id="13" dur="1250" fill="hold"/>
                                            <p:tgtEl>
                                              <p:spTgt spid="16"/>
                                            </p:tgtEl>
                                            <p:attrNameLst>
                                              <p:attrName>ppt_x</p:attrName>
                                            </p:attrNameLst>
                                          </p:cBhvr>
                                          <p:tavLst>
                                            <p:tav tm="0">
                                              <p:val>
                                                <p:strVal val="0-#ppt_w/2"/>
                                              </p:val>
                                            </p:tav>
                                            <p:tav tm="100000">
                                              <p:val>
                                                <p:strVal val="#ppt_x"/>
                                              </p:val>
                                            </p:tav>
                                          </p:tavLst>
                                        </p:anim>
                                        <p:anim calcmode="lin" valueType="num" p14:bounceEnd="48000">
                                          <p:cBhvr additive="base">
                                            <p:cTn id="14" dur="125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14:presetBounceEnd="48000">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14:bounceEnd="48000">
                                          <p:cBhvr additive="base">
                                            <p:cTn id="19" dur="1250" fill="hold"/>
                                            <p:tgtEl>
                                              <p:spTgt spid="15"/>
                                            </p:tgtEl>
                                            <p:attrNameLst>
                                              <p:attrName>ppt_x</p:attrName>
                                            </p:attrNameLst>
                                          </p:cBhvr>
                                          <p:tavLst>
                                            <p:tav tm="0">
                                              <p:val>
                                                <p:strVal val="0-#ppt_w/2"/>
                                              </p:val>
                                            </p:tav>
                                            <p:tav tm="100000">
                                              <p:val>
                                                <p:strVal val="#ppt_x"/>
                                              </p:val>
                                            </p:tav>
                                          </p:tavLst>
                                        </p:anim>
                                        <p:anim calcmode="lin" valueType="num" p14:bounceEnd="48000">
                                          <p:cBhvr additive="base">
                                            <p:cTn id="20" dur="12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14:presetBounceEnd="48000">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14:bounceEnd="48000">
                                          <p:cBhvr additive="base">
                                            <p:cTn id="25" dur="1250" fill="hold"/>
                                            <p:tgtEl>
                                              <p:spTgt spid="17"/>
                                            </p:tgtEl>
                                            <p:attrNameLst>
                                              <p:attrName>ppt_x</p:attrName>
                                            </p:attrNameLst>
                                          </p:cBhvr>
                                          <p:tavLst>
                                            <p:tav tm="0">
                                              <p:val>
                                                <p:strVal val="0-#ppt_w/2"/>
                                              </p:val>
                                            </p:tav>
                                            <p:tav tm="100000">
                                              <p:val>
                                                <p:strVal val="#ppt_x"/>
                                              </p:val>
                                            </p:tav>
                                          </p:tavLst>
                                        </p:anim>
                                        <p:anim calcmode="lin" valueType="num" p14:bounceEnd="48000">
                                          <p:cBhvr additive="base">
                                            <p:cTn id="26" dur="12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250" fill="hold"/>
                                            <p:tgtEl>
                                              <p:spTgt spid="2"/>
                                            </p:tgtEl>
                                            <p:attrNameLst>
                                              <p:attrName>ppt_x</p:attrName>
                                            </p:attrNameLst>
                                          </p:cBhvr>
                                          <p:tavLst>
                                            <p:tav tm="0">
                                              <p:val>
                                                <p:strVal val="0-#ppt_w/2"/>
                                              </p:val>
                                            </p:tav>
                                            <p:tav tm="100000">
                                              <p:val>
                                                <p:strVal val="#ppt_x"/>
                                              </p:val>
                                            </p:tav>
                                          </p:tavLst>
                                        </p:anim>
                                        <p:anim calcmode="lin" valueType="num">
                                          <p:cBhvr additive="base">
                                            <p:cTn id="8" dur="12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1250" fill="hold"/>
                                            <p:tgtEl>
                                              <p:spTgt spid="16"/>
                                            </p:tgtEl>
                                            <p:attrNameLst>
                                              <p:attrName>ppt_x</p:attrName>
                                            </p:attrNameLst>
                                          </p:cBhvr>
                                          <p:tavLst>
                                            <p:tav tm="0">
                                              <p:val>
                                                <p:strVal val="0-#ppt_w/2"/>
                                              </p:val>
                                            </p:tav>
                                            <p:tav tm="100000">
                                              <p:val>
                                                <p:strVal val="#ppt_x"/>
                                              </p:val>
                                            </p:tav>
                                          </p:tavLst>
                                        </p:anim>
                                        <p:anim calcmode="lin" valueType="num">
                                          <p:cBhvr additive="base">
                                            <p:cTn id="14" dur="125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1250" fill="hold"/>
                                            <p:tgtEl>
                                              <p:spTgt spid="15"/>
                                            </p:tgtEl>
                                            <p:attrNameLst>
                                              <p:attrName>ppt_x</p:attrName>
                                            </p:attrNameLst>
                                          </p:cBhvr>
                                          <p:tavLst>
                                            <p:tav tm="0">
                                              <p:val>
                                                <p:strVal val="0-#ppt_w/2"/>
                                              </p:val>
                                            </p:tav>
                                            <p:tav tm="100000">
                                              <p:val>
                                                <p:strVal val="#ppt_x"/>
                                              </p:val>
                                            </p:tav>
                                          </p:tavLst>
                                        </p:anim>
                                        <p:anim calcmode="lin" valueType="num">
                                          <p:cBhvr additive="base">
                                            <p:cTn id="20" dur="125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1250" fill="hold"/>
                                            <p:tgtEl>
                                              <p:spTgt spid="17"/>
                                            </p:tgtEl>
                                            <p:attrNameLst>
                                              <p:attrName>ppt_x</p:attrName>
                                            </p:attrNameLst>
                                          </p:cBhvr>
                                          <p:tavLst>
                                            <p:tav tm="0">
                                              <p:val>
                                                <p:strVal val="0-#ppt_w/2"/>
                                              </p:val>
                                            </p:tav>
                                            <p:tav tm="100000">
                                              <p:val>
                                                <p:strVal val="#ppt_x"/>
                                              </p:val>
                                            </p:tav>
                                          </p:tavLst>
                                        </p:anim>
                                        <p:anim calcmode="lin" valueType="num">
                                          <p:cBhvr additive="base">
                                            <p:cTn id="26" dur="125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856D7999-61A6-18FB-47C2-F95A6594C5B8}"/>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l="39895" t="13801" b="15088"/>
          <a:stretch/>
        </p:blipFill>
        <p:spPr>
          <a:xfrm>
            <a:off x="6657468" y="990600"/>
            <a:ext cx="5152524" cy="4876800"/>
          </a:xfrm>
          <a:prstGeom prst="rect">
            <a:avLst/>
          </a:prstGeom>
        </p:spPr>
      </p:pic>
      <p:grpSp>
        <p:nvGrpSpPr>
          <p:cNvPr id="4" name="Agrupar 3">
            <a:extLst>
              <a:ext uri="{FF2B5EF4-FFF2-40B4-BE49-F238E27FC236}">
                <a16:creationId xmlns:a16="http://schemas.microsoft.com/office/drawing/2014/main" id="{A1FE42DC-443A-4950-A96F-762497472CF7}"/>
              </a:ext>
            </a:extLst>
          </p:cNvPr>
          <p:cNvGrpSpPr/>
          <p:nvPr/>
        </p:nvGrpSpPr>
        <p:grpSpPr>
          <a:xfrm>
            <a:off x="510342" y="2486523"/>
            <a:ext cx="6255359" cy="1502879"/>
            <a:chOff x="5935579" y="1347537"/>
            <a:chExt cx="6255359" cy="1502879"/>
          </a:xfrm>
        </p:grpSpPr>
        <p:sp>
          <p:nvSpPr>
            <p:cNvPr id="5" name="CaixaDeTexto 4">
              <a:extLst>
                <a:ext uri="{FF2B5EF4-FFF2-40B4-BE49-F238E27FC236}">
                  <a16:creationId xmlns:a16="http://schemas.microsoft.com/office/drawing/2014/main" id="{D75CE7EE-A3A2-7640-C4D5-9F851AF3CF8B}"/>
                </a:ext>
              </a:extLst>
            </p:cNvPr>
            <p:cNvSpPr txBox="1"/>
            <p:nvPr/>
          </p:nvSpPr>
          <p:spPr>
            <a:xfrm>
              <a:off x="5935579" y="1347537"/>
              <a:ext cx="4693914" cy="707886"/>
            </a:xfrm>
            <a:prstGeom prst="rect">
              <a:avLst/>
            </a:prstGeom>
            <a:noFill/>
          </p:spPr>
          <p:txBody>
            <a:bodyPr wrap="none" rtlCol="0">
              <a:spAutoFit/>
            </a:bodyPr>
            <a:lstStyle/>
            <a:p>
              <a:r>
                <a:rPr lang="pt-BR" sz="4000" dirty="0">
                  <a:solidFill>
                    <a:schemeClr val="bg1"/>
                  </a:solidFill>
                  <a:latin typeface="Eras Demi ITC" panose="020B0805030504020804" pitchFamily="34" charset="0"/>
                </a:rPr>
                <a:t>Impacto da COVID</a:t>
              </a:r>
            </a:p>
          </p:txBody>
        </p:sp>
        <p:sp>
          <p:nvSpPr>
            <p:cNvPr id="6" name="CaixaDeTexto 5">
              <a:extLst>
                <a:ext uri="{FF2B5EF4-FFF2-40B4-BE49-F238E27FC236}">
                  <a16:creationId xmlns:a16="http://schemas.microsoft.com/office/drawing/2014/main" id="{117FC42C-0DD8-D7BE-B1C9-163D945443F8}"/>
                </a:ext>
              </a:extLst>
            </p:cNvPr>
            <p:cNvSpPr txBox="1"/>
            <p:nvPr/>
          </p:nvSpPr>
          <p:spPr>
            <a:xfrm>
              <a:off x="6096000" y="1927086"/>
              <a:ext cx="6094938" cy="923330"/>
            </a:xfrm>
            <a:prstGeom prst="rect">
              <a:avLst/>
            </a:prstGeom>
            <a:noFill/>
          </p:spPr>
          <p:txBody>
            <a:bodyPr wrap="none" rtlCol="0">
              <a:spAutoFit/>
            </a:bodyPr>
            <a:lstStyle/>
            <a:p>
              <a:r>
                <a:rPr lang="pt-BR" sz="5400" dirty="0">
                  <a:solidFill>
                    <a:srgbClr val="FABF01"/>
                  </a:solidFill>
                  <a:latin typeface="Eras Bold ITC" panose="020B0907030504020204" pitchFamily="34" charset="0"/>
                </a:rPr>
                <a:t>Na Saúde Mental</a:t>
              </a:r>
            </a:p>
          </p:txBody>
        </p:sp>
      </p:grpSp>
    </p:spTree>
    <p:extLst>
      <p:ext uri="{BB962C8B-B14F-4D97-AF65-F5344CB8AC3E}">
        <p14:creationId xmlns:p14="http://schemas.microsoft.com/office/powerpoint/2010/main" val="3477742385"/>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8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48000">
                                          <p:cBhvr additive="base">
                                            <p:cTn id="7" dur="1250" fill="hold"/>
                                            <p:tgtEl>
                                              <p:spTgt spid="4"/>
                                            </p:tgtEl>
                                            <p:attrNameLst>
                                              <p:attrName>ppt_x</p:attrName>
                                            </p:attrNameLst>
                                          </p:cBhvr>
                                          <p:tavLst>
                                            <p:tav tm="0">
                                              <p:val>
                                                <p:strVal val="0-#ppt_w/2"/>
                                              </p:val>
                                            </p:tav>
                                            <p:tav tm="100000">
                                              <p:val>
                                                <p:strVal val="#ppt_x"/>
                                              </p:val>
                                            </p:tav>
                                          </p:tavLst>
                                        </p:anim>
                                        <p:anim calcmode="lin" valueType="num" p14:bounceEnd="48000">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14:presetBounceEnd="48000">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14:bounceEnd="48000">
                                          <p:cBhvr additive="base">
                                            <p:cTn id="11" dur="1250" fill="hold"/>
                                            <p:tgtEl>
                                              <p:spTgt spid="3"/>
                                            </p:tgtEl>
                                            <p:attrNameLst>
                                              <p:attrName>ppt_x</p:attrName>
                                            </p:attrNameLst>
                                          </p:cBhvr>
                                          <p:tavLst>
                                            <p:tav tm="0">
                                              <p:val>
                                                <p:strVal val="0-#ppt_w/2"/>
                                              </p:val>
                                            </p:tav>
                                            <p:tav tm="100000">
                                              <p:val>
                                                <p:strVal val="#ppt_x"/>
                                              </p:val>
                                            </p:tav>
                                          </p:tavLst>
                                        </p:anim>
                                        <p:anim calcmode="lin" valueType="num" p14:bounceEnd="48000">
                                          <p:cBhvr additive="base">
                                            <p:cTn id="12"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250" fill="hold"/>
                                            <p:tgtEl>
                                              <p:spTgt spid="4"/>
                                            </p:tgtEl>
                                            <p:attrNameLst>
                                              <p:attrName>ppt_x</p:attrName>
                                            </p:attrNameLst>
                                          </p:cBhvr>
                                          <p:tavLst>
                                            <p:tav tm="0">
                                              <p:val>
                                                <p:strVal val="0-#ppt_w/2"/>
                                              </p:val>
                                            </p:tav>
                                            <p:tav tm="100000">
                                              <p:val>
                                                <p:strVal val="#ppt_x"/>
                                              </p:val>
                                            </p:tav>
                                          </p:tavLst>
                                        </p:anim>
                                        <p:anim calcmode="lin" valueType="num">
                                          <p:cBhvr additive="base">
                                            <p:cTn id="8" dur="1250" fill="hold"/>
                                            <p:tgtEl>
                                              <p:spTgt spid="4"/>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250" fill="hold"/>
                                            <p:tgtEl>
                                              <p:spTgt spid="3"/>
                                            </p:tgtEl>
                                            <p:attrNameLst>
                                              <p:attrName>ppt_x</p:attrName>
                                            </p:attrNameLst>
                                          </p:cBhvr>
                                          <p:tavLst>
                                            <p:tav tm="0">
                                              <p:val>
                                                <p:strVal val="0-#ppt_w/2"/>
                                              </p:val>
                                            </p:tav>
                                            <p:tav tm="100000">
                                              <p:val>
                                                <p:strVal val="#ppt_x"/>
                                              </p:val>
                                            </p:tav>
                                          </p:tavLst>
                                        </p:anim>
                                        <p:anim calcmode="lin" valueType="num">
                                          <p:cBhvr additive="base">
                                            <p:cTn id="12" dur="12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4A6E2A42-DF4E-E6AE-5F8A-67DFAF95312B}"/>
              </a:ext>
            </a:extLst>
          </p:cNvPr>
          <p:cNvGrpSpPr/>
          <p:nvPr/>
        </p:nvGrpSpPr>
        <p:grpSpPr>
          <a:xfrm>
            <a:off x="208546" y="160421"/>
            <a:ext cx="3930317" cy="6545179"/>
            <a:chOff x="208546" y="160421"/>
            <a:chExt cx="3930317" cy="6545179"/>
          </a:xfrm>
        </p:grpSpPr>
        <p:sp>
          <p:nvSpPr>
            <p:cNvPr id="2" name="Retângulo 1">
              <a:extLst>
                <a:ext uri="{FF2B5EF4-FFF2-40B4-BE49-F238E27FC236}">
                  <a16:creationId xmlns:a16="http://schemas.microsoft.com/office/drawing/2014/main" id="{28188B4F-6282-E029-6EE3-C45ABB76CC9B}"/>
                </a:ext>
              </a:extLst>
            </p:cNvPr>
            <p:cNvSpPr/>
            <p:nvPr/>
          </p:nvSpPr>
          <p:spPr>
            <a:xfrm>
              <a:off x="208547" y="160421"/>
              <a:ext cx="3930316" cy="6545179"/>
            </a:xfrm>
            <a:prstGeom prst="rect">
              <a:avLst/>
            </a:prstGeom>
            <a:solidFill>
              <a:srgbClr val="FABF0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6" name="CaixaDeTexto 5">
              <a:extLst>
                <a:ext uri="{FF2B5EF4-FFF2-40B4-BE49-F238E27FC236}">
                  <a16:creationId xmlns:a16="http://schemas.microsoft.com/office/drawing/2014/main" id="{ABF34499-DEEF-8EE7-70B9-FEEA914E9D75}"/>
                </a:ext>
              </a:extLst>
            </p:cNvPr>
            <p:cNvSpPr txBox="1"/>
            <p:nvPr/>
          </p:nvSpPr>
          <p:spPr>
            <a:xfrm>
              <a:off x="208546" y="673767"/>
              <a:ext cx="3930316" cy="4708981"/>
            </a:xfrm>
            <a:prstGeom prst="rect">
              <a:avLst/>
            </a:prstGeom>
            <a:noFill/>
          </p:spPr>
          <p:txBody>
            <a:bodyPr wrap="square" rtlCol="0">
              <a:spAutoFit/>
            </a:bodyPr>
            <a:lstStyle>
              <a:defPPr>
                <a:defRPr lang="pt-BR"/>
              </a:defPPr>
              <a:lvl1pPr algn="ctr">
                <a:defRPr sz="6000">
                  <a:ln w="57150">
                    <a:solidFill>
                      <a:srgbClr val="FABF01"/>
                    </a:solidFill>
                  </a:ln>
                  <a:solidFill>
                    <a:srgbClr val="F8BB01"/>
                  </a:solidFill>
                  <a:latin typeface="Aharony"/>
                </a:defRPr>
              </a:lvl1pPr>
            </a:lstStyle>
            <a:p>
              <a:r>
                <a:rPr lang="pt-BR" dirty="0">
                  <a:ln w="57150">
                    <a:solidFill>
                      <a:schemeClr val="tx1"/>
                    </a:solidFill>
                  </a:ln>
                  <a:solidFill>
                    <a:schemeClr val="tx1"/>
                  </a:solidFill>
                </a:rPr>
                <a:t>1</a:t>
              </a:r>
            </a:p>
            <a:p>
              <a:endParaRPr lang="pt-BR" dirty="0">
                <a:ln w="57150">
                  <a:solidFill>
                    <a:schemeClr val="tx1"/>
                  </a:solidFill>
                </a:ln>
                <a:solidFill>
                  <a:schemeClr val="tx1"/>
                </a:solidFill>
              </a:endParaRPr>
            </a:p>
            <a:p>
              <a:r>
                <a:rPr lang="pt-BR" dirty="0">
                  <a:ln w="57150">
                    <a:solidFill>
                      <a:schemeClr val="tx1"/>
                    </a:solidFill>
                  </a:ln>
                  <a:solidFill>
                    <a:schemeClr val="tx1"/>
                  </a:solidFill>
                </a:rPr>
                <a:t>Fatores Biológicos e Genéticos</a:t>
              </a:r>
            </a:p>
          </p:txBody>
        </p:sp>
      </p:grpSp>
      <p:grpSp>
        <p:nvGrpSpPr>
          <p:cNvPr id="10" name="Agrupar 9">
            <a:extLst>
              <a:ext uri="{FF2B5EF4-FFF2-40B4-BE49-F238E27FC236}">
                <a16:creationId xmlns:a16="http://schemas.microsoft.com/office/drawing/2014/main" id="{65C14D37-96FD-8927-A49D-0A715D67E8D6}"/>
              </a:ext>
            </a:extLst>
          </p:cNvPr>
          <p:cNvGrpSpPr/>
          <p:nvPr/>
        </p:nvGrpSpPr>
        <p:grpSpPr>
          <a:xfrm>
            <a:off x="4138863" y="160421"/>
            <a:ext cx="3930316" cy="6545179"/>
            <a:chOff x="4138863" y="160421"/>
            <a:chExt cx="3930316" cy="6545179"/>
          </a:xfrm>
        </p:grpSpPr>
        <p:sp>
          <p:nvSpPr>
            <p:cNvPr id="3" name="Retângulo 2">
              <a:extLst>
                <a:ext uri="{FF2B5EF4-FFF2-40B4-BE49-F238E27FC236}">
                  <a16:creationId xmlns:a16="http://schemas.microsoft.com/office/drawing/2014/main" id="{AFD51DB7-3B9A-3F31-3054-765CD950C46D}"/>
                </a:ext>
              </a:extLst>
            </p:cNvPr>
            <p:cNvSpPr/>
            <p:nvPr/>
          </p:nvSpPr>
          <p:spPr>
            <a:xfrm>
              <a:off x="4138863" y="160421"/>
              <a:ext cx="3930316" cy="6545179"/>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id="{ABAE1480-1B00-9DEE-93E8-33EF2CE065C1}"/>
                </a:ext>
              </a:extLst>
            </p:cNvPr>
            <p:cNvSpPr txBox="1"/>
            <p:nvPr/>
          </p:nvSpPr>
          <p:spPr>
            <a:xfrm>
              <a:off x="4138863" y="673767"/>
              <a:ext cx="3930316" cy="3785652"/>
            </a:xfrm>
            <a:prstGeom prst="rect">
              <a:avLst/>
            </a:prstGeom>
            <a:noFill/>
          </p:spPr>
          <p:txBody>
            <a:bodyPr wrap="square" rtlCol="0">
              <a:spAutoFit/>
            </a:bodyPr>
            <a:lstStyle/>
            <a:p>
              <a:pPr algn="ctr"/>
              <a:r>
                <a:rPr lang="pt-BR" sz="6000" dirty="0">
                  <a:ln w="57150">
                    <a:solidFill>
                      <a:srgbClr val="FABF01"/>
                    </a:solidFill>
                  </a:ln>
                  <a:solidFill>
                    <a:srgbClr val="F8BB01"/>
                  </a:solidFill>
                  <a:latin typeface="Aharony"/>
                </a:rPr>
                <a:t>2</a:t>
              </a:r>
            </a:p>
            <a:p>
              <a:pPr algn="ctr"/>
              <a:endParaRPr lang="pt-BR" sz="6000" dirty="0">
                <a:ln w="57150">
                  <a:solidFill>
                    <a:srgbClr val="FABF01"/>
                  </a:solidFill>
                </a:ln>
                <a:solidFill>
                  <a:srgbClr val="F8BB01"/>
                </a:solidFill>
                <a:latin typeface="Aharony"/>
              </a:endParaRPr>
            </a:p>
            <a:p>
              <a:pPr algn="ctr"/>
              <a:r>
                <a:rPr lang="pt-BR" sz="6000" dirty="0">
                  <a:ln w="57150">
                    <a:solidFill>
                      <a:srgbClr val="FABF01"/>
                    </a:solidFill>
                  </a:ln>
                  <a:solidFill>
                    <a:srgbClr val="F8BB01"/>
                  </a:solidFill>
                  <a:latin typeface="Aharony"/>
                </a:rPr>
                <a:t>Fatores sociais</a:t>
              </a:r>
            </a:p>
          </p:txBody>
        </p:sp>
      </p:grpSp>
      <p:grpSp>
        <p:nvGrpSpPr>
          <p:cNvPr id="11" name="Agrupar 10">
            <a:extLst>
              <a:ext uri="{FF2B5EF4-FFF2-40B4-BE49-F238E27FC236}">
                <a16:creationId xmlns:a16="http://schemas.microsoft.com/office/drawing/2014/main" id="{3B229353-F0C6-B109-101B-719EF21BE196}"/>
              </a:ext>
            </a:extLst>
          </p:cNvPr>
          <p:cNvGrpSpPr/>
          <p:nvPr/>
        </p:nvGrpSpPr>
        <p:grpSpPr>
          <a:xfrm>
            <a:off x="8061153" y="160421"/>
            <a:ext cx="3938341" cy="6545179"/>
            <a:chOff x="8061153" y="160421"/>
            <a:chExt cx="3938341" cy="6545179"/>
          </a:xfrm>
        </p:grpSpPr>
        <p:sp>
          <p:nvSpPr>
            <p:cNvPr id="4" name="Retângulo 3">
              <a:extLst>
                <a:ext uri="{FF2B5EF4-FFF2-40B4-BE49-F238E27FC236}">
                  <a16:creationId xmlns:a16="http://schemas.microsoft.com/office/drawing/2014/main" id="{BD97A09E-2F1C-EBF1-ED20-0D5F17F3B328}"/>
                </a:ext>
              </a:extLst>
            </p:cNvPr>
            <p:cNvSpPr/>
            <p:nvPr/>
          </p:nvSpPr>
          <p:spPr>
            <a:xfrm>
              <a:off x="8069178" y="160421"/>
              <a:ext cx="3930316" cy="6545179"/>
            </a:xfrm>
            <a:prstGeom prst="rect">
              <a:avLst/>
            </a:prstGeom>
            <a:solidFill>
              <a:srgbClr val="FABF0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CaixaDeTexto 7">
              <a:extLst>
                <a:ext uri="{FF2B5EF4-FFF2-40B4-BE49-F238E27FC236}">
                  <a16:creationId xmlns:a16="http://schemas.microsoft.com/office/drawing/2014/main" id="{D2BCC798-223F-0D63-7AED-776C986D9E2C}"/>
                </a:ext>
              </a:extLst>
            </p:cNvPr>
            <p:cNvSpPr txBox="1"/>
            <p:nvPr/>
          </p:nvSpPr>
          <p:spPr>
            <a:xfrm>
              <a:off x="8061153" y="673767"/>
              <a:ext cx="3930316" cy="3785652"/>
            </a:xfrm>
            <a:prstGeom prst="rect">
              <a:avLst/>
            </a:prstGeom>
            <a:noFill/>
          </p:spPr>
          <p:txBody>
            <a:bodyPr wrap="square" rtlCol="0">
              <a:spAutoFit/>
            </a:bodyPr>
            <a:lstStyle>
              <a:defPPr>
                <a:defRPr lang="pt-BR"/>
              </a:defPPr>
              <a:lvl1pPr algn="ctr">
                <a:defRPr sz="6000">
                  <a:ln w="57150">
                    <a:solidFill>
                      <a:srgbClr val="FABF01"/>
                    </a:solidFill>
                  </a:ln>
                  <a:solidFill>
                    <a:srgbClr val="F8BB01"/>
                  </a:solidFill>
                  <a:latin typeface="Aharony"/>
                </a:defRPr>
              </a:lvl1pPr>
            </a:lstStyle>
            <a:p>
              <a:r>
                <a:rPr lang="pt-BR" dirty="0">
                  <a:ln w="57150">
                    <a:solidFill>
                      <a:schemeClr val="tx1"/>
                    </a:solidFill>
                  </a:ln>
                  <a:solidFill>
                    <a:schemeClr val="tx1"/>
                  </a:solidFill>
                </a:rPr>
                <a:t>3</a:t>
              </a:r>
            </a:p>
            <a:p>
              <a:endParaRPr lang="pt-BR" dirty="0">
                <a:ln w="57150">
                  <a:solidFill>
                    <a:schemeClr val="tx1"/>
                  </a:solidFill>
                </a:ln>
                <a:solidFill>
                  <a:schemeClr val="tx1"/>
                </a:solidFill>
              </a:endParaRPr>
            </a:p>
            <a:p>
              <a:r>
                <a:rPr lang="pt-BR" dirty="0">
                  <a:ln w="57150">
                    <a:solidFill>
                      <a:schemeClr val="tx1"/>
                    </a:solidFill>
                  </a:ln>
                  <a:solidFill>
                    <a:schemeClr val="tx1"/>
                  </a:solidFill>
                </a:rPr>
                <a:t>História de vida</a:t>
              </a:r>
            </a:p>
          </p:txBody>
        </p:sp>
      </p:grpSp>
    </p:spTree>
    <p:extLst>
      <p:ext uri="{BB962C8B-B14F-4D97-AF65-F5344CB8AC3E}">
        <p14:creationId xmlns:p14="http://schemas.microsoft.com/office/powerpoint/2010/main" val="375805965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a:extLst>
              <a:ext uri="{FF2B5EF4-FFF2-40B4-BE49-F238E27FC236}">
                <a16:creationId xmlns:a16="http://schemas.microsoft.com/office/drawing/2014/main" id="{926BCB39-60C0-B1EF-FA08-732A55247596}"/>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30469" b="86979" l="19839" r="45022">
                        <a14:foregroundMark x1="27892" y1="32031" x2="33455" y2="30859"/>
                        <a14:foregroundMark x1="33455" y1="30859" x2="31113" y2="29688"/>
                        <a14:foregroundMark x1="31113" y1="29688" x2="29136" y2="30469"/>
                        <a14:foregroundMark x1="29136" y1="30469" x2="27818" y2="33333"/>
                        <a14:foregroundMark x1="27818" y1="33333" x2="27818" y2="33333"/>
                        <a14:foregroundMark x1="23572" y1="83464" x2="29649" y2="82161"/>
                        <a14:foregroundMark x1="29649" y1="82161" x2="37994" y2="82943"/>
                        <a14:foregroundMark x1="37994" y1="82943" x2="39312" y2="81771"/>
                        <a14:foregroundMark x1="22182" y1="85807" x2="23499" y2="91406"/>
                        <a14:foregroundMark x1="23499" y1="91406" x2="25183" y2="85156"/>
                        <a14:foregroundMark x1="25183" y1="85156" x2="23280" y2="86979"/>
                        <a14:foregroundMark x1="23280" y1="86979" x2="24085" y2="85938"/>
                      </a14:backgroundRemoval>
                    </a14:imgEffect>
                  </a14:imgLayer>
                </a14:imgProps>
              </a:ext>
            </a:extLst>
          </a:blip>
          <a:srcRect l="16707" t="26822" r="51609" b="13803"/>
          <a:stretch/>
        </p:blipFill>
        <p:spPr>
          <a:xfrm>
            <a:off x="3850106" y="1903423"/>
            <a:ext cx="4636168" cy="4746030"/>
          </a:xfrm>
          <a:prstGeom prst="rect">
            <a:avLst/>
          </a:prstGeom>
        </p:spPr>
      </p:pic>
      <p:grpSp>
        <p:nvGrpSpPr>
          <p:cNvPr id="3" name="Agrupar 2">
            <a:extLst>
              <a:ext uri="{FF2B5EF4-FFF2-40B4-BE49-F238E27FC236}">
                <a16:creationId xmlns:a16="http://schemas.microsoft.com/office/drawing/2014/main" id="{36273C42-5476-FD7C-A428-1F22EB98E1F0}"/>
              </a:ext>
            </a:extLst>
          </p:cNvPr>
          <p:cNvGrpSpPr/>
          <p:nvPr/>
        </p:nvGrpSpPr>
        <p:grpSpPr>
          <a:xfrm>
            <a:off x="590553" y="400544"/>
            <a:ext cx="4697120" cy="1502879"/>
            <a:chOff x="5935579" y="1347537"/>
            <a:chExt cx="4697120" cy="1502879"/>
          </a:xfrm>
        </p:grpSpPr>
        <p:sp>
          <p:nvSpPr>
            <p:cNvPr id="4" name="CaixaDeTexto 3">
              <a:extLst>
                <a:ext uri="{FF2B5EF4-FFF2-40B4-BE49-F238E27FC236}">
                  <a16:creationId xmlns:a16="http://schemas.microsoft.com/office/drawing/2014/main" id="{72B8BC59-0B2F-5D8F-8E96-663F616D38A7}"/>
                </a:ext>
              </a:extLst>
            </p:cNvPr>
            <p:cNvSpPr txBox="1"/>
            <p:nvPr/>
          </p:nvSpPr>
          <p:spPr>
            <a:xfrm>
              <a:off x="5935579" y="1347537"/>
              <a:ext cx="4697120" cy="707886"/>
            </a:xfrm>
            <a:prstGeom prst="rect">
              <a:avLst/>
            </a:prstGeom>
            <a:noFill/>
          </p:spPr>
          <p:txBody>
            <a:bodyPr wrap="none" rtlCol="0">
              <a:spAutoFit/>
            </a:bodyPr>
            <a:lstStyle/>
            <a:p>
              <a:r>
                <a:rPr lang="pt-BR" sz="4000" dirty="0">
                  <a:solidFill>
                    <a:schemeClr val="bg1"/>
                  </a:solidFill>
                  <a:latin typeface="Eras Demi ITC" panose="020B0805030504020804" pitchFamily="34" charset="0"/>
                </a:rPr>
                <a:t>Sintomas cardinais</a:t>
              </a:r>
            </a:p>
          </p:txBody>
        </p:sp>
        <p:sp>
          <p:nvSpPr>
            <p:cNvPr id="5" name="CaixaDeTexto 4">
              <a:extLst>
                <a:ext uri="{FF2B5EF4-FFF2-40B4-BE49-F238E27FC236}">
                  <a16:creationId xmlns:a16="http://schemas.microsoft.com/office/drawing/2014/main" id="{A04CFC13-21C8-A271-7579-223FDB2AAC49}"/>
                </a:ext>
              </a:extLst>
            </p:cNvPr>
            <p:cNvSpPr txBox="1"/>
            <p:nvPr/>
          </p:nvSpPr>
          <p:spPr>
            <a:xfrm>
              <a:off x="6096000" y="1927086"/>
              <a:ext cx="3833101" cy="923330"/>
            </a:xfrm>
            <a:prstGeom prst="rect">
              <a:avLst/>
            </a:prstGeom>
            <a:noFill/>
          </p:spPr>
          <p:txBody>
            <a:bodyPr wrap="none" rtlCol="0">
              <a:spAutoFit/>
            </a:bodyPr>
            <a:lstStyle/>
            <a:p>
              <a:r>
                <a:rPr lang="pt-BR" sz="5400" dirty="0">
                  <a:solidFill>
                    <a:srgbClr val="FABF01"/>
                  </a:solidFill>
                  <a:latin typeface="Eras Bold ITC" panose="020B0907030504020204" pitchFamily="34" charset="0"/>
                </a:rPr>
                <a:t>Depressão</a:t>
              </a:r>
            </a:p>
          </p:txBody>
        </p:sp>
      </p:grpSp>
      <p:sp>
        <p:nvSpPr>
          <p:cNvPr id="6" name="CaixaDeTexto 5">
            <a:extLst>
              <a:ext uri="{FF2B5EF4-FFF2-40B4-BE49-F238E27FC236}">
                <a16:creationId xmlns:a16="http://schemas.microsoft.com/office/drawing/2014/main" id="{3ABA3924-F39B-45AF-10D7-89B602099119}"/>
              </a:ext>
            </a:extLst>
          </p:cNvPr>
          <p:cNvSpPr txBox="1"/>
          <p:nvPr/>
        </p:nvSpPr>
        <p:spPr>
          <a:xfrm>
            <a:off x="734931" y="3200252"/>
            <a:ext cx="3493478" cy="1754326"/>
          </a:xfrm>
          <a:prstGeom prst="rect">
            <a:avLst/>
          </a:prstGeom>
          <a:noFill/>
        </p:spPr>
        <p:txBody>
          <a:bodyPr wrap="square" rtlCol="0">
            <a:spAutoFit/>
          </a:bodyPr>
          <a:lstStyle/>
          <a:p>
            <a:pPr algn="ctr"/>
            <a:r>
              <a:rPr lang="pt-BR" sz="3600" dirty="0">
                <a:solidFill>
                  <a:schemeClr val="bg1"/>
                </a:solidFill>
              </a:rPr>
              <a:t>Humor deprimido persistente</a:t>
            </a:r>
          </a:p>
        </p:txBody>
      </p:sp>
      <p:sp>
        <p:nvSpPr>
          <p:cNvPr id="7" name="CaixaDeTexto 6">
            <a:extLst>
              <a:ext uri="{FF2B5EF4-FFF2-40B4-BE49-F238E27FC236}">
                <a16:creationId xmlns:a16="http://schemas.microsoft.com/office/drawing/2014/main" id="{14F0C3E1-8A45-E716-2A83-F7B44BA76330}"/>
              </a:ext>
            </a:extLst>
          </p:cNvPr>
          <p:cNvSpPr txBox="1"/>
          <p:nvPr/>
        </p:nvSpPr>
        <p:spPr>
          <a:xfrm>
            <a:off x="8107972" y="3200252"/>
            <a:ext cx="3493478" cy="1754326"/>
          </a:xfrm>
          <a:prstGeom prst="rect">
            <a:avLst/>
          </a:prstGeom>
          <a:noFill/>
        </p:spPr>
        <p:txBody>
          <a:bodyPr wrap="square" rtlCol="0">
            <a:spAutoFit/>
          </a:bodyPr>
          <a:lstStyle/>
          <a:p>
            <a:pPr algn="ctr"/>
            <a:r>
              <a:rPr lang="pt-BR" sz="3600" dirty="0">
                <a:solidFill>
                  <a:schemeClr val="bg1"/>
                </a:solidFill>
              </a:rPr>
              <a:t>Diminuição do interesse ou prazer</a:t>
            </a:r>
          </a:p>
        </p:txBody>
      </p:sp>
      <p:sp>
        <p:nvSpPr>
          <p:cNvPr id="8" name="CaixaDeTexto 7">
            <a:extLst>
              <a:ext uri="{FF2B5EF4-FFF2-40B4-BE49-F238E27FC236}">
                <a16:creationId xmlns:a16="http://schemas.microsoft.com/office/drawing/2014/main" id="{6D009A9C-2A16-3714-FDAD-12A5C42BA302}"/>
              </a:ext>
            </a:extLst>
          </p:cNvPr>
          <p:cNvSpPr txBox="1"/>
          <p:nvPr/>
        </p:nvSpPr>
        <p:spPr>
          <a:xfrm>
            <a:off x="6545179" y="564595"/>
            <a:ext cx="5056268" cy="1938992"/>
          </a:xfrm>
          <a:prstGeom prst="rect">
            <a:avLst/>
          </a:prstGeom>
          <a:noFill/>
        </p:spPr>
        <p:txBody>
          <a:bodyPr wrap="square" rtlCol="0">
            <a:spAutoFit/>
          </a:bodyPr>
          <a:lstStyle/>
          <a:p>
            <a:pPr algn="ctr"/>
            <a:r>
              <a:rPr lang="pt-BR" sz="2400" b="1" dirty="0">
                <a:solidFill>
                  <a:srgbClr val="FABF01"/>
                </a:solidFill>
              </a:rPr>
              <a:t> Para um diagnóstico de depressão, é essencial que pelo menos um dos dois sintomas principais esteja presente de forma persistente por pelo menos duas semanas.</a:t>
            </a:r>
          </a:p>
        </p:txBody>
      </p:sp>
      <p:pic>
        <p:nvPicPr>
          <p:cNvPr id="9" name="Espaço Reservado para Imagem 7" descr="Ampulheta">
            <a:extLst>
              <a:ext uri="{FF2B5EF4-FFF2-40B4-BE49-F238E27FC236}">
                <a16:creationId xmlns:a16="http://schemas.microsoft.com/office/drawing/2014/main" id="{0B7D4754-DC07-6907-ECF1-725A4E410DDC}"/>
              </a:ext>
            </a:extLst>
          </p:cNvPr>
          <p:cNvPicPr>
            <a:picLocks noChangeAspect="1"/>
          </p:cNvPicPr>
          <p:nvPr/>
        </p:nvPicPr>
        <p:blipFill>
          <a:blip r:embed="rId4">
            <a:extLst>
              <a:ext uri="{96DAC541-7B7A-43D3-8B79-37D633B846F1}">
                <asvg:svgBlip xmlns:asvg="http://schemas.microsoft.com/office/drawing/2016/SVG/main" r:embed="rId5"/>
              </a:ext>
            </a:extLst>
          </a:blip>
          <a:srcRect l="1447" r="1447"/>
          <a:stretch>
            <a:fillRect/>
          </a:stretch>
        </p:blipFill>
        <p:spPr>
          <a:xfrm>
            <a:off x="5501035" y="829094"/>
            <a:ext cx="1189930" cy="1225328"/>
          </a:xfrm>
          <a:prstGeom prst="rect">
            <a:avLst/>
          </a:prstGeom>
        </p:spPr>
      </p:pic>
    </p:spTree>
    <p:extLst>
      <p:ext uri="{BB962C8B-B14F-4D97-AF65-F5344CB8AC3E}">
        <p14:creationId xmlns:p14="http://schemas.microsoft.com/office/powerpoint/2010/main" val="4036312113"/>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48000">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14:bounceEnd="48000">
                                          <p:cBhvr additive="base">
                                            <p:cTn id="7" dur="1250" fill="hold"/>
                                            <p:tgtEl>
                                              <p:spTgt spid="3"/>
                                            </p:tgtEl>
                                            <p:attrNameLst>
                                              <p:attrName>ppt_x</p:attrName>
                                            </p:attrNameLst>
                                          </p:cBhvr>
                                          <p:tavLst>
                                            <p:tav tm="0">
                                              <p:val>
                                                <p:strVal val="0-#ppt_w/2"/>
                                              </p:val>
                                            </p:tav>
                                            <p:tav tm="100000">
                                              <p:val>
                                                <p:strVal val="#ppt_x"/>
                                              </p:val>
                                            </p:tav>
                                          </p:tavLst>
                                        </p:anim>
                                        <p:anim calcmode="lin" valueType="num" p14:bounceEnd="48000">
                                          <p:cBhvr additive="base">
                                            <p:cTn id="8" dur="12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1" fill="hold" nodeType="withEffect" p14:presetBounceEnd="48000">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14:bounceEnd="48000">
                                          <p:cBhvr additive="base">
                                            <p:cTn id="11" dur="1250" fill="hold"/>
                                            <p:tgtEl>
                                              <p:spTgt spid="2"/>
                                            </p:tgtEl>
                                            <p:attrNameLst>
                                              <p:attrName>ppt_x</p:attrName>
                                            </p:attrNameLst>
                                          </p:cBhvr>
                                          <p:tavLst>
                                            <p:tav tm="0">
                                              <p:val>
                                                <p:strVal val="#ppt_x"/>
                                              </p:val>
                                            </p:tav>
                                            <p:tav tm="100000">
                                              <p:val>
                                                <p:strVal val="#ppt_x"/>
                                              </p:val>
                                            </p:tav>
                                          </p:tavLst>
                                        </p:anim>
                                        <p:anim calcmode="lin" valueType="num" p14:bounceEnd="48000">
                                          <p:cBhvr additive="base">
                                            <p:cTn id="12" dur="125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14:presetBounceEnd="48000">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14:bounceEnd="48000">
                                          <p:cBhvr additive="base">
                                            <p:cTn id="17" dur="1250" fill="hold"/>
                                            <p:tgtEl>
                                              <p:spTgt spid="6"/>
                                            </p:tgtEl>
                                            <p:attrNameLst>
                                              <p:attrName>ppt_x</p:attrName>
                                            </p:attrNameLst>
                                          </p:cBhvr>
                                          <p:tavLst>
                                            <p:tav tm="0">
                                              <p:val>
                                                <p:strVal val="0-#ppt_w/2"/>
                                              </p:val>
                                            </p:tav>
                                            <p:tav tm="100000">
                                              <p:val>
                                                <p:strVal val="#ppt_x"/>
                                              </p:val>
                                            </p:tav>
                                          </p:tavLst>
                                        </p:anim>
                                        <p:anim calcmode="lin" valueType="num" p14:bounceEnd="48000">
                                          <p:cBhvr additive="base">
                                            <p:cTn id="18" dur="125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14:presetBounceEnd="48000">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14:bounceEnd="48000">
                                          <p:cBhvr additive="base">
                                            <p:cTn id="23" dur="1250" fill="hold"/>
                                            <p:tgtEl>
                                              <p:spTgt spid="7"/>
                                            </p:tgtEl>
                                            <p:attrNameLst>
                                              <p:attrName>ppt_x</p:attrName>
                                            </p:attrNameLst>
                                          </p:cBhvr>
                                          <p:tavLst>
                                            <p:tav tm="0">
                                              <p:val>
                                                <p:strVal val="1+#ppt_w/2"/>
                                              </p:val>
                                            </p:tav>
                                            <p:tav tm="100000">
                                              <p:val>
                                                <p:strVal val="#ppt_x"/>
                                              </p:val>
                                            </p:tav>
                                          </p:tavLst>
                                        </p:anim>
                                        <p:anim calcmode="lin" valueType="num" p14:bounceEnd="48000">
                                          <p:cBhvr additive="base">
                                            <p:cTn id="24" dur="125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1250" fill="hold"/>
                                            <p:tgtEl>
                                              <p:spTgt spid="3"/>
                                            </p:tgtEl>
                                            <p:attrNameLst>
                                              <p:attrName>ppt_x</p:attrName>
                                            </p:attrNameLst>
                                          </p:cBhvr>
                                          <p:tavLst>
                                            <p:tav tm="0">
                                              <p:val>
                                                <p:strVal val="0-#ppt_w/2"/>
                                              </p:val>
                                            </p:tav>
                                            <p:tav tm="100000">
                                              <p:val>
                                                <p:strVal val="#ppt_x"/>
                                              </p:val>
                                            </p:tav>
                                          </p:tavLst>
                                        </p:anim>
                                        <p:anim calcmode="lin" valueType="num">
                                          <p:cBhvr additive="base">
                                            <p:cTn id="8" dur="1250" fill="hold"/>
                                            <p:tgtEl>
                                              <p:spTgt spid="3"/>
                                            </p:tgtEl>
                                            <p:attrNameLst>
                                              <p:attrName>ppt_y</p:attrName>
                                            </p:attrNameLst>
                                          </p:cBhvr>
                                          <p:tavLst>
                                            <p:tav tm="0">
                                              <p:val>
                                                <p:strVal val="#ppt_y"/>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250" fill="hold"/>
                                            <p:tgtEl>
                                              <p:spTgt spid="2"/>
                                            </p:tgtEl>
                                            <p:attrNameLst>
                                              <p:attrName>ppt_x</p:attrName>
                                            </p:attrNameLst>
                                          </p:cBhvr>
                                          <p:tavLst>
                                            <p:tav tm="0">
                                              <p:val>
                                                <p:strVal val="#ppt_x"/>
                                              </p:val>
                                            </p:tav>
                                            <p:tav tm="100000">
                                              <p:val>
                                                <p:strVal val="#ppt_x"/>
                                              </p:val>
                                            </p:tav>
                                          </p:tavLst>
                                        </p:anim>
                                        <p:anim calcmode="lin" valueType="num">
                                          <p:cBhvr additive="base">
                                            <p:cTn id="12" dur="1250" fill="hold"/>
                                            <p:tgtEl>
                                              <p:spTgt spid="2"/>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1250" fill="hold"/>
                                            <p:tgtEl>
                                              <p:spTgt spid="6"/>
                                            </p:tgtEl>
                                            <p:attrNameLst>
                                              <p:attrName>ppt_x</p:attrName>
                                            </p:attrNameLst>
                                          </p:cBhvr>
                                          <p:tavLst>
                                            <p:tav tm="0">
                                              <p:val>
                                                <p:strVal val="0-#ppt_w/2"/>
                                              </p:val>
                                            </p:tav>
                                            <p:tav tm="100000">
                                              <p:val>
                                                <p:strVal val="#ppt_x"/>
                                              </p:val>
                                            </p:tav>
                                          </p:tavLst>
                                        </p:anim>
                                        <p:anim calcmode="lin" valueType="num">
                                          <p:cBhvr additive="base">
                                            <p:cTn id="18" dur="125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250" fill="hold"/>
                                            <p:tgtEl>
                                              <p:spTgt spid="7"/>
                                            </p:tgtEl>
                                            <p:attrNameLst>
                                              <p:attrName>ppt_x</p:attrName>
                                            </p:attrNameLst>
                                          </p:cBhvr>
                                          <p:tavLst>
                                            <p:tav tm="0">
                                              <p:val>
                                                <p:strVal val="1+#ppt_w/2"/>
                                              </p:val>
                                            </p:tav>
                                            <p:tav tm="100000">
                                              <p:val>
                                                <p:strVal val="#ppt_x"/>
                                              </p:val>
                                            </p:tav>
                                          </p:tavLst>
                                        </p:anim>
                                        <p:anim calcmode="lin" valueType="num">
                                          <p:cBhvr additive="base">
                                            <p:cTn id="24" dur="125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mc:Fallback>
  </mc:AlternateContent>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571</TotalTime>
  <Words>2491</Words>
  <Application>Microsoft Office PowerPoint</Application>
  <PresentationFormat>Widescreen</PresentationFormat>
  <Paragraphs>182</Paragraphs>
  <Slides>21</Slides>
  <Notes>5</Notes>
  <HiddenSlides>0</HiddenSlides>
  <MMClips>0</MMClips>
  <ScaleCrop>false</ScaleCrop>
  <HeadingPairs>
    <vt:vector size="6" baseType="variant">
      <vt:variant>
        <vt:lpstr>Fontes usadas</vt:lpstr>
      </vt:variant>
      <vt:variant>
        <vt:i4>9</vt:i4>
      </vt:variant>
      <vt:variant>
        <vt:lpstr>Tema</vt:lpstr>
      </vt:variant>
      <vt:variant>
        <vt:i4>1</vt:i4>
      </vt:variant>
      <vt:variant>
        <vt:lpstr>Títulos de slides</vt:lpstr>
      </vt:variant>
      <vt:variant>
        <vt:i4>21</vt:i4>
      </vt:variant>
    </vt:vector>
  </HeadingPairs>
  <TitlesOfParts>
    <vt:vector size="31" baseType="lpstr">
      <vt:lpstr>Aharony</vt:lpstr>
      <vt:lpstr>Arial</vt:lpstr>
      <vt:lpstr>Calibri</vt:lpstr>
      <vt:lpstr>Calibri Light</vt:lpstr>
      <vt:lpstr>Eras Bold ITC</vt:lpstr>
      <vt:lpstr>Eras Demi ITC</vt:lpstr>
      <vt:lpstr>Franklin Gothic Book</vt:lpstr>
      <vt:lpstr>Montserrat</vt:lpstr>
      <vt:lpstr>Söhne</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&gt;&gt; Há outras explicações para os sintomas?</vt:lpstr>
      <vt:lpstr>Apresentação do PowerPoint</vt:lpstr>
      <vt:lpstr>Apresentação do PowerPoint</vt:lpstr>
      <vt:lpstr>Apresentação do PowerPoint</vt:lpstr>
      <vt:lpstr>&gt;&gt; Avalie se há outras condições MNS prioritárias</vt:lpstr>
      <vt:lpstr>Referências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Marcio Tintina</dc:creator>
  <cp:lastModifiedBy>Marcio Tintina</cp:lastModifiedBy>
  <cp:revision>9</cp:revision>
  <dcterms:created xsi:type="dcterms:W3CDTF">2023-09-23T16:30:42Z</dcterms:created>
  <dcterms:modified xsi:type="dcterms:W3CDTF">2023-09-24T03:22:59Z</dcterms:modified>
</cp:coreProperties>
</file>